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56" r:id="rId1"/>
    <p:sldMasterId id="2147483659" r:id="rId2"/>
  </p:sldMasterIdLst>
  <p:notesMasterIdLst>
    <p:notesMasterId r:id="rId30"/>
  </p:notesMasterIdLst>
  <p:sldIdLst>
    <p:sldId id="257" r:id="rId3"/>
    <p:sldId id="318" r:id="rId4"/>
    <p:sldId id="297" r:id="rId5"/>
    <p:sldId id="298" r:id="rId6"/>
    <p:sldId id="352" r:id="rId7"/>
    <p:sldId id="356" r:id="rId8"/>
    <p:sldId id="336" r:id="rId9"/>
    <p:sldId id="353" r:id="rId10"/>
    <p:sldId id="355" r:id="rId11"/>
    <p:sldId id="358" r:id="rId12"/>
    <p:sldId id="359" r:id="rId13"/>
    <p:sldId id="362" r:id="rId14"/>
    <p:sldId id="363" r:id="rId15"/>
    <p:sldId id="346" r:id="rId16"/>
    <p:sldId id="364" r:id="rId17"/>
    <p:sldId id="348" r:id="rId18"/>
    <p:sldId id="365" r:id="rId19"/>
    <p:sldId id="339" r:id="rId20"/>
    <p:sldId id="369" r:id="rId21"/>
    <p:sldId id="347" r:id="rId22"/>
    <p:sldId id="367" r:id="rId23"/>
    <p:sldId id="342" r:id="rId24"/>
    <p:sldId id="319" r:id="rId25"/>
    <p:sldId id="340" r:id="rId26"/>
    <p:sldId id="341" r:id="rId27"/>
    <p:sldId id="345" r:id="rId28"/>
    <p:sldId id="344" r:id="rId29"/>
  </p:sldIdLst>
  <p:sldSz cx="12192000" cy="6858000"/>
  <p:notesSz cx="6858000" cy="9144000"/>
  <p:embeddedFontLst>
    <p:embeddedFont>
      <p:font typeface="맑은 고딕" panose="020B0503020000020004" pitchFamily="50" charset="-127"/>
      <p:regular r:id="rId31"/>
      <p:bold r:id="rId3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D787DB8D-7074-4E38-BF60-1765CE8BDEF4}">
          <p14:sldIdLst>
            <p14:sldId id="257"/>
            <p14:sldId id="318"/>
          </p14:sldIdLst>
        </p14:section>
        <p14:section name="개요" id="{4E9B49DB-F98A-47EB-A0D5-76B763438370}">
          <p14:sldIdLst>
            <p14:sldId id="297"/>
            <p14:sldId id="298"/>
            <p14:sldId id="352"/>
            <p14:sldId id="356"/>
            <p14:sldId id="336"/>
            <p14:sldId id="353"/>
            <p14:sldId id="355"/>
            <p14:sldId id="358"/>
            <p14:sldId id="359"/>
            <p14:sldId id="362"/>
            <p14:sldId id="363"/>
            <p14:sldId id="346"/>
            <p14:sldId id="364"/>
            <p14:sldId id="348"/>
            <p14:sldId id="365"/>
            <p14:sldId id="339"/>
            <p14:sldId id="369"/>
            <p14:sldId id="347"/>
            <p14:sldId id="367"/>
            <p14:sldId id="342"/>
            <p14:sldId id="319"/>
            <p14:sldId id="340"/>
            <p14:sldId id="341"/>
            <p14:sldId id="345"/>
            <p14:sldId id="34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C2A0"/>
    <a:srgbClr val="94796E"/>
    <a:srgbClr val="C79A87"/>
    <a:srgbClr val="262626"/>
    <a:srgbClr val="5A5B49"/>
    <a:srgbClr val="FFD700"/>
    <a:srgbClr val="D6DCE5"/>
    <a:srgbClr val="272727"/>
    <a:srgbClr val="767171"/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테마 스타일 2 - 강조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25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372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2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1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notesMaster" Target="notesMasters/notesMaster1.xml"/><Relationship Id="rId35" Type="http://schemas.openxmlformats.org/officeDocument/2006/relationships/theme" Target="theme/theme1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FB36FB-C10C-479A-9DFD-15DEB134881C}" type="datetimeFigureOut">
              <a:rPr lang="ko-KR" altLang="en-US" smtClean="0"/>
              <a:t>2020-10-29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64B5D5-48B7-4F94-AE9E-F3674E4400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50048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2"/>
          <p:cNvSpPr>
            <a:spLocks noGrp="1"/>
          </p:cNvSpPr>
          <p:nvPr>
            <p:ph idx="1"/>
          </p:nvPr>
        </p:nvSpPr>
        <p:spPr>
          <a:xfrm>
            <a:off x="838200" y="1080000"/>
            <a:ext cx="10515600" cy="5096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3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0554FE-F15E-43E8-9D4F-7A08A8B5FAD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4" name="제목 개체 틀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54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35158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40A20-7095-4774-BD97-9905E5190DA6}" type="datetimeFigureOut">
              <a:rPr lang="ko-KR" altLang="en-US" smtClean="0"/>
              <a:t>2020-10-29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554FE-F15E-43E8-9D4F-7A08A8B5FA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56879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40A20-7095-4774-BD97-9905E5190DA6}" type="datetimeFigureOut">
              <a:rPr lang="ko-KR" altLang="en-US" smtClean="0"/>
              <a:t>2020-10-29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554FE-F15E-43E8-9D4F-7A08A8B5FA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88309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40A20-7095-4774-BD97-9905E5190DA6}" type="datetimeFigureOut">
              <a:rPr lang="ko-KR" altLang="en-US" smtClean="0"/>
              <a:t>2020-10-29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554FE-F15E-43E8-9D4F-7A08A8B5FA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04677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40A20-7095-4774-BD97-9905E5190DA6}" type="datetimeFigureOut">
              <a:rPr lang="ko-KR" altLang="en-US" smtClean="0"/>
              <a:t>2020-10-29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554FE-F15E-43E8-9D4F-7A08A8B5FA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66783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2"/>
          <p:cNvSpPr>
            <a:spLocks noGrp="1"/>
          </p:cNvSpPr>
          <p:nvPr>
            <p:ph idx="1"/>
          </p:nvPr>
        </p:nvSpPr>
        <p:spPr>
          <a:xfrm>
            <a:off x="838200" y="1080000"/>
            <a:ext cx="10515600" cy="5096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3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0554FE-F15E-43E8-9D4F-7A08A8B5FAD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4" name="제목 개체 틀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54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57905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40A20-7095-4774-BD97-9905E5190DA6}" type="datetimeFigureOut">
              <a:rPr lang="ko-KR" altLang="en-US" smtClean="0"/>
              <a:t>2020-10-29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554FE-F15E-43E8-9D4F-7A08A8B5FA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39890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40A20-7095-4774-BD97-9905E5190DA6}" type="datetimeFigureOut">
              <a:rPr lang="ko-KR" altLang="en-US" smtClean="0"/>
              <a:t>2020-10-29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554FE-F15E-43E8-9D4F-7A08A8B5FAD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제목 개체 틀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54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995720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40A20-7095-4774-BD97-9905E5190DA6}" type="datetimeFigureOut">
              <a:rPr lang="ko-KR" altLang="en-US" smtClean="0"/>
              <a:t>2020-10-29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554FE-F15E-43E8-9D4F-7A08A8B5FA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04657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178287"/>
            <a:ext cx="5181600" cy="4998677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178287"/>
            <a:ext cx="5181600" cy="4998677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40A20-7095-4774-BD97-9905E5190DA6}" type="datetimeFigureOut">
              <a:rPr lang="ko-KR" altLang="en-US" smtClean="0"/>
              <a:t>2020-10-29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554FE-F15E-43E8-9D4F-7A08A8B5FAD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제목 개체 틀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54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225490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40A20-7095-4774-BD97-9905E5190DA6}" type="datetimeFigureOut">
              <a:rPr lang="ko-KR" altLang="en-US" smtClean="0"/>
              <a:t>2020-10-29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554FE-F15E-43E8-9D4F-7A08A8B5FA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10632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40A20-7095-4774-BD97-9905E5190DA6}" type="datetimeFigureOut">
              <a:rPr lang="ko-KR" altLang="en-US" smtClean="0"/>
              <a:t>2020-10-29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554FE-F15E-43E8-9D4F-7A08A8B5FA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80969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40A20-7095-4774-BD97-9905E5190DA6}" type="datetimeFigureOut">
              <a:rPr lang="ko-KR" altLang="en-US" smtClean="0"/>
              <a:t>2020-10-29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554FE-F15E-43E8-9D4F-7A08A8B5FA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51676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이등변 삼각형 1"/>
          <p:cNvSpPr/>
          <p:nvPr userDrawn="1"/>
        </p:nvSpPr>
        <p:spPr>
          <a:xfrm rot="5400000">
            <a:off x="0" y="0"/>
            <a:ext cx="1080000" cy="1080000"/>
          </a:xfrm>
          <a:prstGeom prst="triangle">
            <a:avLst>
              <a:gd name="adj" fmla="val 0"/>
            </a:avLst>
          </a:prstGeom>
          <a:solidFill>
            <a:srgbClr val="00002F"/>
          </a:solidFill>
          <a:ln>
            <a:solidFill>
              <a:srgbClr val="5B3F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이등변 삼각형 2"/>
          <p:cNvSpPr/>
          <p:nvPr userDrawn="1"/>
        </p:nvSpPr>
        <p:spPr>
          <a:xfrm rot="16200000">
            <a:off x="11112000" y="5778000"/>
            <a:ext cx="1080000" cy="1080000"/>
          </a:xfrm>
          <a:prstGeom prst="triangle">
            <a:avLst>
              <a:gd name="adj" fmla="val 0"/>
            </a:avLst>
          </a:prstGeom>
          <a:solidFill>
            <a:srgbClr val="00002F"/>
          </a:solidFill>
          <a:ln>
            <a:solidFill>
              <a:srgbClr val="5B3F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080000"/>
            <a:ext cx="10515600" cy="5096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0554FE-F15E-43E8-9D4F-7A08A8B5FAD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제목 개체 틀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54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986920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150000"/>
        </a:lnSpc>
        <a:spcBef>
          <a:spcPts val="500"/>
        </a:spcBef>
        <a:buFont typeface="+mj-lt"/>
        <a:buAutoNum type="arabicPeriod"/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150000"/>
        </a:lnSpc>
        <a:spcBef>
          <a:spcPts val="500"/>
        </a:spcBef>
        <a:buFont typeface="Wingdings" panose="05000000000000000000" pitchFamily="2" charset="2"/>
        <a:buChar char="Ø"/>
        <a:defRPr sz="1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150000"/>
        </a:lnSpc>
        <a:spcBef>
          <a:spcPts val="500"/>
        </a:spcBef>
        <a:buFont typeface="Wingdings" panose="05000000000000000000" pitchFamily="2" charset="2"/>
        <a:buChar char="Ø"/>
        <a:defRPr sz="1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150000"/>
        </a:lnSpc>
        <a:spcBef>
          <a:spcPts val="500"/>
        </a:spcBef>
        <a:buFont typeface="Wingdings" panose="05000000000000000000" pitchFamily="2" charset="2"/>
        <a:buChar char="Ø"/>
        <a:defRPr sz="1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208972"/>
            <a:ext cx="10515600" cy="49679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C40A20-7095-4774-BD97-9905E5190DA6}" type="datetimeFigureOut">
              <a:rPr lang="ko-KR" altLang="en-US" smtClean="0"/>
              <a:t>2020-10-29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0554FE-F15E-43E8-9D4F-7A08A8B5FAD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이등변 삼각형 8"/>
          <p:cNvSpPr/>
          <p:nvPr userDrawn="1"/>
        </p:nvSpPr>
        <p:spPr>
          <a:xfrm rot="5400000">
            <a:off x="0" y="0"/>
            <a:ext cx="1080000" cy="1080000"/>
          </a:xfrm>
          <a:prstGeom prst="triangle">
            <a:avLst>
              <a:gd name="adj" fmla="val 0"/>
            </a:avLst>
          </a:prstGeom>
          <a:solidFill>
            <a:srgbClr val="00002F"/>
          </a:solidFill>
          <a:ln>
            <a:solidFill>
              <a:srgbClr val="5B3F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이등변 삼각형 9"/>
          <p:cNvSpPr/>
          <p:nvPr userDrawn="1"/>
        </p:nvSpPr>
        <p:spPr>
          <a:xfrm rot="16200000">
            <a:off x="11112000" y="5778000"/>
            <a:ext cx="1080000" cy="1080000"/>
          </a:xfrm>
          <a:prstGeom prst="triangle">
            <a:avLst>
              <a:gd name="adj" fmla="val 0"/>
            </a:avLst>
          </a:prstGeom>
          <a:solidFill>
            <a:srgbClr val="00002F"/>
          </a:solidFill>
          <a:ln>
            <a:solidFill>
              <a:srgbClr val="5B3F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제목 개체 틀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54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988039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150000"/>
        </a:lnSpc>
        <a:spcBef>
          <a:spcPts val="500"/>
        </a:spcBef>
        <a:buFont typeface="+mj-lt"/>
        <a:buAutoNum type="arabicPeriod"/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150000"/>
        </a:lnSpc>
        <a:spcBef>
          <a:spcPts val="500"/>
        </a:spcBef>
        <a:buFont typeface="Wingdings" panose="05000000000000000000" pitchFamily="2" charset="2"/>
        <a:buChar char="Ø"/>
        <a:defRPr sz="1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150000"/>
        </a:lnSpc>
        <a:spcBef>
          <a:spcPts val="500"/>
        </a:spcBef>
        <a:buFont typeface="Wingdings" panose="05000000000000000000" pitchFamily="2" charset="2"/>
        <a:buChar char="Ø"/>
        <a:defRPr sz="1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150000"/>
        </a:lnSpc>
        <a:spcBef>
          <a:spcPts val="500"/>
        </a:spcBef>
        <a:buFont typeface="Wingdings" panose="05000000000000000000" pitchFamily="2" charset="2"/>
        <a:buChar char="Ø"/>
        <a:defRPr sz="1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4" Type="http://schemas.microsoft.com/office/2007/relationships/hdphoto" Target="../media/hdphoto6.wdp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3.png"/><Relationship Id="rId18" Type="http://schemas.openxmlformats.org/officeDocument/2006/relationships/image" Target="../media/image17.png"/><Relationship Id="rId3" Type="http://schemas.microsoft.com/office/2007/relationships/hdphoto" Target="../media/hdphoto1.wdp"/><Relationship Id="rId21" Type="http://schemas.openxmlformats.org/officeDocument/2006/relationships/image" Target="../media/image23.png"/><Relationship Id="rId7" Type="http://schemas.openxmlformats.org/officeDocument/2006/relationships/image" Target="../media/image8.png"/><Relationship Id="rId12" Type="http://schemas.openxmlformats.org/officeDocument/2006/relationships/image" Target="../media/image12.png"/><Relationship Id="rId17" Type="http://schemas.openxmlformats.org/officeDocument/2006/relationships/image" Target="../media/image16.png"/><Relationship Id="rId2" Type="http://schemas.openxmlformats.org/officeDocument/2006/relationships/image" Target="../media/image5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11" Type="http://schemas.microsoft.com/office/2007/relationships/hdphoto" Target="../media/hdphoto3.wdp"/><Relationship Id="rId5" Type="http://schemas.microsoft.com/office/2007/relationships/hdphoto" Target="../media/hdphoto2.wdp"/><Relationship Id="rId15" Type="http://schemas.openxmlformats.org/officeDocument/2006/relationships/image" Target="../media/image14.png"/><Relationship Id="rId10" Type="http://schemas.openxmlformats.org/officeDocument/2006/relationships/image" Target="../media/image11.png"/><Relationship Id="rId19" Type="http://schemas.openxmlformats.org/officeDocument/2006/relationships/image" Target="../media/image18.png"/><Relationship Id="rId4" Type="http://schemas.openxmlformats.org/officeDocument/2006/relationships/image" Target="../media/image6.png"/><Relationship Id="rId9" Type="http://schemas.openxmlformats.org/officeDocument/2006/relationships/image" Target="../media/image10.png"/><Relationship Id="rId14" Type="http://schemas.microsoft.com/office/2007/relationships/hdphoto" Target="../media/hdphoto4.wdp"/><Relationship Id="rId22" Type="http://schemas.microsoft.com/office/2007/relationships/hdphoto" Target="../media/hdphoto6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3.png"/><Relationship Id="rId18" Type="http://schemas.openxmlformats.org/officeDocument/2006/relationships/image" Target="../media/image17.png"/><Relationship Id="rId3" Type="http://schemas.microsoft.com/office/2007/relationships/hdphoto" Target="../media/hdphoto1.wdp"/><Relationship Id="rId21" Type="http://schemas.openxmlformats.org/officeDocument/2006/relationships/image" Target="../media/image24.png"/><Relationship Id="rId7" Type="http://schemas.openxmlformats.org/officeDocument/2006/relationships/image" Target="../media/image8.png"/><Relationship Id="rId12" Type="http://schemas.openxmlformats.org/officeDocument/2006/relationships/image" Target="../media/image12.png"/><Relationship Id="rId17" Type="http://schemas.openxmlformats.org/officeDocument/2006/relationships/image" Target="../media/image16.png"/><Relationship Id="rId2" Type="http://schemas.openxmlformats.org/officeDocument/2006/relationships/image" Target="../media/image5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11" Type="http://schemas.microsoft.com/office/2007/relationships/hdphoto" Target="../media/hdphoto3.wdp"/><Relationship Id="rId5" Type="http://schemas.microsoft.com/office/2007/relationships/hdphoto" Target="../media/hdphoto2.wdp"/><Relationship Id="rId15" Type="http://schemas.openxmlformats.org/officeDocument/2006/relationships/image" Target="../media/image14.png"/><Relationship Id="rId10" Type="http://schemas.openxmlformats.org/officeDocument/2006/relationships/image" Target="../media/image11.png"/><Relationship Id="rId19" Type="http://schemas.openxmlformats.org/officeDocument/2006/relationships/image" Target="../media/image18.png"/><Relationship Id="rId4" Type="http://schemas.openxmlformats.org/officeDocument/2006/relationships/image" Target="../media/image6.png"/><Relationship Id="rId9" Type="http://schemas.openxmlformats.org/officeDocument/2006/relationships/image" Target="../media/image10.png"/><Relationship Id="rId14" Type="http://schemas.microsoft.com/office/2007/relationships/hdphoto" Target="../media/hdphoto4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3.png"/><Relationship Id="rId18" Type="http://schemas.openxmlformats.org/officeDocument/2006/relationships/image" Target="../media/image17.png"/><Relationship Id="rId3" Type="http://schemas.microsoft.com/office/2007/relationships/hdphoto" Target="../media/hdphoto1.wdp"/><Relationship Id="rId21" Type="http://schemas.openxmlformats.org/officeDocument/2006/relationships/image" Target="../media/image25.png"/><Relationship Id="rId7" Type="http://schemas.openxmlformats.org/officeDocument/2006/relationships/image" Target="../media/image8.png"/><Relationship Id="rId12" Type="http://schemas.openxmlformats.org/officeDocument/2006/relationships/image" Target="../media/image12.png"/><Relationship Id="rId17" Type="http://schemas.openxmlformats.org/officeDocument/2006/relationships/image" Target="../media/image16.png"/><Relationship Id="rId2" Type="http://schemas.openxmlformats.org/officeDocument/2006/relationships/image" Target="../media/image5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11" Type="http://schemas.microsoft.com/office/2007/relationships/hdphoto" Target="../media/hdphoto3.wdp"/><Relationship Id="rId5" Type="http://schemas.microsoft.com/office/2007/relationships/hdphoto" Target="../media/hdphoto2.wdp"/><Relationship Id="rId15" Type="http://schemas.openxmlformats.org/officeDocument/2006/relationships/image" Target="../media/image14.png"/><Relationship Id="rId10" Type="http://schemas.openxmlformats.org/officeDocument/2006/relationships/image" Target="../media/image11.png"/><Relationship Id="rId19" Type="http://schemas.openxmlformats.org/officeDocument/2006/relationships/image" Target="../media/image18.png"/><Relationship Id="rId4" Type="http://schemas.openxmlformats.org/officeDocument/2006/relationships/image" Target="../media/image6.png"/><Relationship Id="rId9" Type="http://schemas.openxmlformats.org/officeDocument/2006/relationships/image" Target="../media/image10.png"/><Relationship Id="rId14" Type="http://schemas.microsoft.com/office/2007/relationships/hdphoto" Target="../media/hdphoto4.wdp"/><Relationship Id="rId22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Relationship Id="rId5" Type="http://schemas.microsoft.com/office/2007/relationships/hdphoto" Target="../media/hdphoto7.wdp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8.png"/><Relationship Id="rId5" Type="http://schemas.openxmlformats.org/officeDocument/2006/relationships/image" Target="../media/image30.png"/><Relationship Id="rId4" Type="http://schemas.microsoft.com/office/2007/relationships/hdphoto" Target="../media/hdphoto7.wdp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Relationship Id="rId4" Type="http://schemas.microsoft.com/office/2007/relationships/hdphoto" Target="../media/hdphoto9.wdp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27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6" Type="http://schemas.microsoft.com/office/2007/relationships/hdphoto" Target="../media/hdphoto11.wdp"/><Relationship Id="rId5" Type="http://schemas.openxmlformats.org/officeDocument/2006/relationships/image" Target="../media/image35.png"/><Relationship Id="rId4" Type="http://schemas.microsoft.com/office/2007/relationships/hdphoto" Target="../media/hdphoto10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microsoft.com/office/2007/relationships/hdphoto" Target="../media/hdphoto11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5.png"/><Relationship Id="rId5" Type="http://schemas.microsoft.com/office/2007/relationships/hdphoto" Target="../media/hdphoto10.wdp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Relationship Id="rId4" Type="http://schemas.microsoft.com/office/2007/relationships/hdphoto" Target="../media/hdphoto12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Relationship Id="rId4" Type="http://schemas.microsoft.com/office/2007/relationships/hdphoto" Target="../media/hdphoto13.wd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3.png"/><Relationship Id="rId18" Type="http://schemas.openxmlformats.org/officeDocument/2006/relationships/image" Target="../media/image17.png"/><Relationship Id="rId3" Type="http://schemas.microsoft.com/office/2007/relationships/hdphoto" Target="../media/hdphoto1.wdp"/><Relationship Id="rId7" Type="http://schemas.openxmlformats.org/officeDocument/2006/relationships/image" Target="../media/image8.png"/><Relationship Id="rId12" Type="http://schemas.openxmlformats.org/officeDocument/2006/relationships/image" Target="../media/image12.png"/><Relationship Id="rId17" Type="http://schemas.openxmlformats.org/officeDocument/2006/relationships/image" Target="../media/image16.png"/><Relationship Id="rId2" Type="http://schemas.openxmlformats.org/officeDocument/2006/relationships/image" Target="../media/image5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11" Type="http://schemas.microsoft.com/office/2007/relationships/hdphoto" Target="../media/hdphoto3.wdp"/><Relationship Id="rId5" Type="http://schemas.microsoft.com/office/2007/relationships/hdphoto" Target="../media/hdphoto2.wdp"/><Relationship Id="rId15" Type="http://schemas.openxmlformats.org/officeDocument/2006/relationships/image" Target="../media/image14.png"/><Relationship Id="rId10" Type="http://schemas.openxmlformats.org/officeDocument/2006/relationships/image" Target="../media/image11.png"/><Relationship Id="rId19" Type="http://schemas.openxmlformats.org/officeDocument/2006/relationships/image" Target="../media/image18.png"/><Relationship Id="rId4" Type="http://schemas.openxmlformats.org/officeDocument/2006/relationships/image" Target="../media/image6.png"/><Relationship Id="rId9" Type="http://schemas.openxmlformats.org/officeDocument/2006/relationships/image" Target="../media/image10.png"/><Relationship Id="rId14" Type="http://schemas.microsoft.com/office/2007/relationships/hdphoto" Target="../media/hdphoto4.wdp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3.png"/><Relationship Id="rId18" Type="http://schemas.openxmlformats.org/officeDocument/2006/relationships/image" Target="../media/image17.png"/><Relationship Id="rId3" Type="http://schemas.microsoft.com/office/2007/relationships/hdphoto" Target="../media/hdphoto1.wdp"/><Relationship Id="rId21" Type="http://schemas.openxmlformats.org/officeDocument/2006/relationships/image" Target="../media/image20.png"/><Relationship Id="rId7" Type="http://schemas.openxmlformats.org/officeDocument/2006/relationships/image" Target="../media/image8.png"/><Relationship Id="rId12" Type="http://schemas.openxmlformats.org/officeDocument/2006/relationships/image" Target="../media/image12.png"/><Relationship Id="rId17" Type="http://schemas.openxmlformats.org/officeDocument/2006/relationships/image" Target="../media/image16.png"/><Relationship Id="rId2" Type="http://schemas.openxmlformats.org/officeDocument/2006/relationships/image" Target="../media/image5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11" Type="http://schemas.microsoft.com/office/2007/relationships/hdphoto" Target="../media/hdphoto3.wdp"/><Relationship Id="rId5" Type="http://schemas.microsoft.com/office/2007/relationships/hdphoto" Target="../media/hdphoto2.wdp"/><Relationship Id="rId15" Type="http://schemas.openxmlformats.org/officeDocument/2006/relationships/image" Target="../media/image14.png"/><Relationship Id="rId10" Type="http://schemas.openxmlformats.org/officeDocument/2006/relationships/image" Target="../media/image11.png"/><Relationship Id="rId19" Type="http://schemas.openxmlformats.org/officeDocument/2006/relationships/image" Target="../media/image18.png"/><Relationship Id="rId4" Type="http://schemas.openxmlformats.org/officeDocument/2006/relationships/image" Target="../media/image6.png"/><Relationship Id="rId9" Type="http://schemas.openxmlformats.org/officeDocument/2006/relationships/image" Target="../media/image10.png"/><Relationship Id="rId14" Type="http://schemas.microsoft.com/office/2007/relationships/hdphoto" Target="../media/hdphoto4.wdp"/><Relationship Id="rId22" Type="http://schemas.microsoft.com/office/2007/relationships/hdphoto" Target="../media/hdphoto5.wdp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3.png"/><Relationship Id="rId18" Type="http://schemas.openxmlformats.org/officeDocument/2006/relationships/image" Target="../media/image17.png"/><Relationship Id="rId3" Type="http://schemas.microsoft.com/office/2007/relationships/hdphoto" Target="../media/hdphoto1.wdp"/><Relationship Id="rId21" Type="http://schemas.openxmlformats.org/officeDocument/2006/relationships/image" Target="../media/image20.png"/><Relationship Id="rId7" Type="http://schemas.openxmlformats.org/officeDocument/2006/relationships/image" Target="../media/image8.png"/><Relationship Id="rId12" Type="http://schemas.openxmlformats.org/officeDocument/2006/relationships/image" Target="../media/image12.png"/><Relationship Id="rId17" Type="http://schemas.openxmlformats.org/officeDocument/2006/relationships/image" Target="../media/image16.png"/><Relationship Id="rId2" Type="http://schemas.openxmlformats.org/officeDocument/2006/relationships/image" Target="../media/image5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11" Type="http://schemas.microsoft.com/office/2007/relationships/hdphoto" Target="../media/hdphoto3.wdp"/><Relationship Id="rId5" Type="http://schemas.microsoft.com/office/2007/relationships/hdphoto" Target="../media/hdphoto2.wdp"/><Relationship Id="rId15" Type="http://schemas.openxmlformats.org/officeDocument/2006/relationships/image" Target="../media/image14.png"/><Relationship Id="rId10" Type="http://schemas.openxmlformats.org/officeDocument/2006/relationships/image" Target="../media/image11.png"/><Relationship Id="rId19" Type="http://schemas.openxmlformats.org/officeDocument/2006/relationships/image" Target="../media/image18.png"/><Relationship Id="rId4" Type="http://schemas.openxmlformats.org/officeDocument/2006/relationships/image" Target="../media/image6.png"/><Relationship Id="rId9" Type="http://schemas.openxmlformats.org/officeDocument/2006/relationships/image" Target="../media/image10.png"/><Relationship Id="rId14" Type="http://schemas.microsoft.com/office/2007/relationships/hdphoto" Target="../media/hdphoto4.wdp"/><Relationship Id="rId22" Type="http://schemas.microsoft.com/office/2007/relationships/hdphoto" Target="../media/hdphoto5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731420" y="2447473"/>
            <a:ext cx="472918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7200" spc="-300" dirty="0" smtClean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Project DTD</a:t>
            </a:r>
            <a:endParaRPr lang="ko-KR" altLang="en-US" sz="7200" spc="-300" dirty="0">
              <a:solidFill>
                <a:srgbClr val="00002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191411" y="3801366"/>
            <a:ext cx="3818246" cy="391195"/>
          </a:xfrm>
          <a:prstGeom prst="rect">
            <a:avLst/>
          </a:prstGeom>
          <a:solidFill>
            <a:srgbClr val="8DBABD"/>
          </a:solidFill>
          <a:ln>
            <a:solidFill>
              <a:srgbClr val="8DBA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컨셉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&amp;AI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기획서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427387" y="4743450"/>
            <a:ext cx="1463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2020. 10. 18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8288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922" y="3806847"/>
            <a:ext cx="5280429" cy="2970242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 V</a:t>
            </a:r>
            <a:r>
              <a:rPr lang="ko-KR" altLang="en-US" dirty="0" smtClean="0"/>
              <a:t>라인 얼굴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31" name="내용 개체 틀 1"/>
          <p:cNvSpPr>
            <a:spLocks noGrp="1"/>
          </p:cNvSpPr>
          <p:nvPr>
            <p:ph idx="1"/>
          </p:nvPr>
        </p:nvSpPr>
        <p:spPr>
          <a:xfrm>
            <a:off x="5780972" y="900614"/>
            <a:ext cx="5572828" cy="5276349"/>
          </a:xfrm>
        </p:spPr>
        <p:txBody>
          <a:bodyPr/>
          <a:lstStyle/>
          <a:p>
            <a:r>
              <a:rPr lang="ko-KR" altLang="en-US" dirty="0"/>
              <a:t>디자인</a:t>
            </a:r>
            <a:endParaRPr lang="en-US" altLang="ko-KR" dirty="0"/>
          </a:p>
          <a:p>
            <a:pPr lvl="1"/>
            <a:r>
              <a:rPr lang="ko-KR" altLang="en-US" dirty="0"/>
              <a:t>배경 </a:t>
            </a:r>
            <a:r>
              <a:rPr lang="en-US" altLang="ko-KR" dirty="0"/>
              <a:t>: </a:t>
            </a:r>
            <a:r>
              <a:rPr lang="ko-KR" altLang="en-US" dirty="0"/>
              <a:t>고동색</a:t>
            </a:r>
            <a:endParaRPr lang="en-US" altLang="ko-KR" dirty="0"/>
          </a:p>
          <a:p>
            <a:pPr lvl="1"/>
            <a:r>
              <a:rPr lang="ko-KR" altLang="en-US" dirty="0"/>
              <a:t>크기 </a:t>
            </a:r>
            <a:r>
              <a:rPr lang="en-US" altLang="ko-KR" dirty="0"/>
              <a:t>: </a:t>
            </a:r>
            <a:r>
              <a:rPr lang="ko-KR" altLang="en-US" dirty="0"/>
              <a:t>가로 </a:t>
            </a:r>
            <a:r>
              <a:rPr lang="en-US" altLang="ko-KR" dirty="0"/>
              <a:t>400, </a:t>
            </a:r>
            <a:r>
              <a:rPr lang="ko-KR" altLang="en-US" dirty="0"/>
              <a:t>세로 </a:t>
            </a:r>
            <a:r>
              <a:rPr lang="en-US" altLang="ko-KR" dirty="0"/>
              <a:t>600</a:t>
            </a:r>
          </a:p>
          <a:p>
            <a:pPr lvl="1"/>
            <a:r>
              <a:rPr lang="ko-KR" altLang="en-US" dirty="0"/>
              <a:t>특징</a:t>
            </a:r>
            <a:endParaRPr lang="en-US" altLang="ko-KR" dirty="0"/>
          </a:p>
          <a:p>
            <a:pPr lvl="2"/>
            <a:r>
              <a:rPr lang="ko-KR" altLang="en-US" dirty="0"/>
              <a:t>턱을 중심으로 구름</a:t>
            </a:r>
            <a:endParaRPr lang="en-US" altLang="ko-KR" dirty="0"/>
          </a:p>
          <a:p>
            <a:r>
              <a:rPr lang="ko-KR" altLang="en-US" dirty="0"/>
              <a:t>패턴 관련</a:t>
            </a:r>
            <a:endParaRPr lang="en-US" altLang="ko-KR" dirty="0"/>
          </a:p>
          <a:p>
            <a:pPr lvl="1"/>
            <a:r>
              <a:rPr lang="ko-KR" altLang="en-US" dirty="0"/>
              <a:t>생성 가능 </a:t>
            </a:r>
            <a:r>
              <a:rPr lang="ko-KR" altLang="en-US" dirty="0" smtClean="0"/>
              <a:t>위치</a:t>
            </a:r>
            <a:r>
              <a:rPr lang="en-US" altLang="ko-KR" dirty="0" smtClean="0"/>
              <a:t>=B2:G29</a:t>
            </a:r>
            <a:endParaRPr lang="en-US" altLang="ko-KR" dirty="0"/>
          </a:p>
          <a:p>
            <a:pPr lvl="1"/>
            <a:r>
              <a:rPr lang="ko-KR" altLang="en-US" dirty="0" err="1"/>
              <a:t>패러미터</a:t>
            </a:r>
            <a:r>
              <a:rPr lang="ko-KR" altLang="en-US" dirty="0"/>
              <a:t> 기준</a:t>
            </a:r>
            <a:endParaRPr lang="en-US" altLang="ko-KR" dirty="0"/>
          </a:p>
          <a:p>
            <a:pPr lvl="2"/>
            <a:r>
              <a:rPr lang="ko-KR" altLang="en-US" dirty="0"/>
              <a:t>이동속도 </a:t>
            </a:r>
            <a:r>
              <a:rPr lang="en-US" altLang="ko-KR" dirty="0"/>
              <a:t>: </a:t>
            </a:r>
            <a:r>
              <a:rPr lang="ko-KR" altLang="en-US" dirty="0" smtClean="0"/>
              <a:t>스마일과 동일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회전속도 </a:t>
            </a:r>
            <a:r>
              <a:rPr lang="en-US" altLang="ko-KR" dirty="0"/>
              <a:t>: </a:t>
            </a:r>
            <a:r>
              <a:rPr lang="ko-KR" altLang="en-US" dirty="0" smtClean="0"/>
              <a:t>패턴</a:t>
            </a:r>
            <a:r>
              <a:rPr lang="en-US" altLang="ko-KR" dirty="0" smtClean="0"/>
              <a:t>1~2</a:t>
            </a:r>
            <a:r>
              <a:rPr lang="ko-KR" altLang="en-US" dirty="0" smtClean="0"/>
              <a:t>가 끝났을 때 회전 </a:t>
            </a:r>
            <a:r>
              <a:rPr lang="ko-KR" altLang="en-US" dirty="0"/>
              <a:t>각도가 </a:t>
            </a:r>
            <a:r>
              <a:rPr lang="en-US" altLang="ko-KR" dirty="0"/>
              <a:t>0</a:t>
            </a:r>
            <a:r>
              <a:rPr lang="ko-KR" altLang="en-US" dirty="0"/>
              <a:t>˚</a:t>
            </a:r>
            <a:endParaRPr lang="en-US" altLang="ko-KR" dirty="0"/>
          </a:p>
          <a:p>
            <a:pPr lvl="2"/>
            <a:endParaRPr lang="en-US" altLang="ko-KR" dirty="0" smtClean="0"/>
          </a:p>
          <a:p>
            <a:pPr lvl="1"/>
            <a:endParaRPr lang="en-US" altLang="ko-KR" dirty="0" smtClean="0"/>
          </a:p>
          <a:p>
            <a:endParaRPr lang="en-US" altLang="ko-KR" dirty="0" smtClean="0"/>
          </a:p>
          <a:p>
            <a:endParaRPr lang="ko-KR" altLang="en-US" dirty="0"/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4140171"/>
              </p:ext>
            </p:extLst>
          </p:nvPr>
        </p:nvGraphicFramePr>
        <p:xfrm>
          <a:off x="389922" y="4100426"/>
          <a:ext cx="5280420" cy="17507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4021">
                  <a:extLst>
                    <a:ext uri="{9D8B030D-6E8A-4147-A177-3AD203B41FA5}">
                      <a16:colId xmlns:a16="http://schemas.microsoft.com/office/drawing/2014/main" val="1747243079"/>
                    </a:ext>
                  </a:extLst>
                </a:gridCol>
                <a:gridCol w="264021">
                  <a:extLst>
                    <a:ext uri="{9D8B030D-6E8A-4147-A177-3AD203B41FA5}">
                      <a16:colId xmlns:a16="http://schemas.microsoft.com/office/drawing/2014/main" val="1189096861"/>
                    </a:ext>
                  </a:extLst>
                </a:gridCol>
                <a:gridCol w="264021">
                  <a:extLst>
                    <a:ext uri="{9D8B030D-6E8A-4147-A177-3AD203B41FA5}">
                      <a16:colId xmlns:a16="http://schemas.microsoft.com/office/drawing/2014/main" val="824616355"/>
                    </a:ext>
                  </a:extLst>
                </a:gridCol>
                <a:gridCol w="264021">
                  <a:extLst>
                    <a:ext uri="{9D8B030D-6E8A-4147-A177-3AD203B41FA5}">
                      <a16:colId xmlns:a16="http://schemas.microsoft.com/office/drawing/2014/main" val="2718537876"/>
                    </a:ext>
                  </a:extLst>
                </a:gridCol>
                <a:gridCol w="264021">
                  <a:extLst>
                    <a:ext uri="{9D8B030D-6E8A-4147-A177-3AD203B41FA5}">
                      <a16:colId xmlns:a16="http://schemas.microsoft.com/office/drawing/2014/main" val="2640966179"/>
                    </a:ext>
                  </a:extLst>
                </a:gridCol>
                <a:gridCol w="264021">
                  <a:extLst>
                    <a:ext uri="{9D8B030D-6E8A-4147-A177-3AD203B41FA5}">
                      <a16:colId xmlns:a16="http://schemas.microsoft.com/office/drawing/2014/main" val="416416037"/>
                    </a:ext>
                  </a:extLst>
                </a:gridCol>
                <a:gridCol w="264021">
                  <a:extLst>
                    <a:ext uri="{9D8B030D-6E8A-4147-A177-3AD203B41FA5}">
                      <a16:colId xmlns:a16="http://schemas.microsoft.com/office/drawing/2014/main" val="1893047486"/>
                    </a:ext>
                  </a:extLst>
                </a:gridCol>
                <a:gridCol w="264021">
                  <a:extLst>
                    <a:ext uri="{9D8B030D-6E8A-4147-A177-3AD203B41FA5}">
                      <a16:colId xmlns:a16="http://schemas.microsoft.com/office/drawing/2014/main" val="3804865640"/>
                    </a:ext>
                  </a:extLst>
                </a:gridCol>
                <a:gridCol w="264021">
                  <a:extLst>
                    <a:ext uri="{9D8B030D-6E8A-4147-A177-3AD203B41FA5}">
                      <a16:colId xmlns:a16="http://schemas.microsoft.com/office/drawing/2014/main" val="4054751719"/>
                    </a:ext>
                  </a:extLst>
                </a:gridCol>
                <a:gridCol w="264021">
                  <a:extLst>
                    <a:ext uri="{9D8B030D-6E8A-4147-A177-3AD203B41FA5}">
                      <a16:colId xmlns:a16="http://schemas.microsoft.com/office/drawing/2014/main" val="560428056"/>
                    </a:ext>
                  </a:extLst>
                </a:gridCol>
                <a:gridCol w="264021">
                  <a:extLst>
                    <a:ext uri="{9D8B030D-6E8A-4147-A177-3AD203B41FA5}">
                      <a16:colId xmlns:a16="http://schemas.microsoft.com/office/drawing/2014/main" val="299895059"/>
                    </a:ext>
                  </a:extLst>
                </a:gridCol>
                <a:gridCol w="264021">
                  <a:extLst>
                    <a:ext uri="{9D8B030D-6E8A-4147-A177-3AD203B41FA5}">
                      <a16:colId xmlns:a16="http://schemas.microsoft.com/office/drawing/2014/main" val="278858905"/>
                    </a:ext>
                  </a:extLst>
                </a:gridCol>
                <a:gridCol w="264021">
                  <a:extLst>
                    <a:ext uri="{9D8B030D-6E8A-4147-A177-3AD203B41FA5}">
                      <a16:colId xmlns:a16="http://schemas.microsoft.com/office/drawing/2014/main" val="627972831"/>
                    </a:ext>
                  </a:extLst>
                </a:gridCol>
                <a:gridCol w="264021">
                  <a:extLst>
                    <a:ext uri="{9D8B030D-6E8A-4147-A177-3AD203B41FA5}">
                      <a16:colId xmlns:a16="http://schemas.microsoft.com/office/drawing/2014/main" val="112992110"/>
                    </a:ext>
                  </a:extLst>
                </a:gridCol>
                <a:gridCol w="264021">
                  <a:extLst>
                    <a:ext uri="{9D8B030D-6E8A-4147-A177-3AD203B41FA5}">
                      <a16:colId xmlns:a16="http://schemas.microsoft.com/office/drawing/2014/main" val="4182138052"/>
                    </a:ext>
                  </a:extLst>
                </a:gridCol>
                <a:gridCol w="264021">
                  <a:extLst>
                    <a:ext uri="{9D8B030D-6E8A-4147-A177-3AD203B41FA5}">
                      <a16:colId xmlns:a16="http://schemas.microsoft.com/office/drawing/2014/main" val="977699864"/>
                    </a:ext>
                  </a:extLst>
                </a:gridCol>
                <a:gridCol w="264021">
                  <a:extLst>
                    <a:ext uri="{9D8B030D-6E8A-4147-A177-3AD203B41FA5}">
                      <a16:colId xmlns:a16="http://schemas.microsoft.com/office/drawing/2014/main" val="303958274"/>
                    </a:ext>
                  </a:extLst>
                </a:gridCol>
                <a:gridCol w="264021">
                  <a:extLst>
                    <a:ext uri="{9D8B030D-6E8A-4147-A177-3AD203B41FA5}">
                      <a16:colId xmlns:a16="http://schemas.microsoft.com/office/drawing/2014/main" val="4243356657"/>
                    </a:ext>
                  </a:extLst>
                </a:gridCol>
                <a:gridCol w="264021">
                  <a:extLst>
                    <a:ext uri="{9D8B030D-6E8A-4147-A177-3AD203B41FA5}">
                      <a16:colId xmlns:a16="http://schemas.microsoft.com/office/drawing/2014/main" val="1028050742"/>
                    </a:ext>
                  </a:extLst>
                </a:gridCol>
                <a:gridCol w="264021">
                  <a:extLst>
                    <a:ext uri="{9D8B030D-6E8A-4147-A177-3AD203B41FA5}">
                      <a16:colId xmlns:a16="http://schemas.microsoft.com/office/drawing/2014/main" val="1062026086"/>
                    </a:ext>
                  </a:extLst>
                </a:gridCol>
              </a:tblGrid>
              <a:tr h="231517">
                <a:tc>
                  <a:txBody>
                    <a:bodyPr/>
                    <a:lstStyle/>
                    <a:p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7667957"/>
                  </a:ext>
                </a:extLst>
              </a:tr>
              <a:tr h="231517">
                <a:tc>
                  <a:txBody>
                    <a:bodyPr/>
                    <a:lstStyle/>
                    <a:p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0925272"/>
                  </a:ext>
                </a:extLst>
              </a:tr>
              <a:tr h="214614"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801905"/>
                  </a:ext>
                </a:extLst>
              </a:tr>
              <a:tr h="214614"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5136184"/>
                  </a:ext>
                </a:extLst>
              </a:tr>
              <a:tr h="214614"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234174"/>
                  </a:ext>
                </a:extLst>
              </a:tr>
              <a:tr h="214614"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9216224"/>
                  </a:ext>
                </a:extLst>
              </a:tr>
              <a:tr h="214614"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1120478"/>
                  </a:ext>
                </a:extLst>
              </a:tr>
              <a:tr h="214614"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3002672"/>
                  </a:ext>
                </a:extLst>
              </a:tr>
            </a:tbl>
          </a:graphicData>
        </a:graphic>
      </p:graphicFrame>
      <p:graphicFrame>
        <p:nvGraphicFramePr>
          <p:cNvPr id="11" name="표 10"/>
          <p:cNvGraphicFramePr>
            <a:graphicFrameLocks noGrp="1"/>
          </p:cNvGraphicFramePr>
          <p:nvPr>
            <p:extLst/>
          </p:nvPr>
        </p:nvGraphicFramePr>
        <p:xfrm>
          <a:off x="388242" y="5916136"/>
          <a:ext cx="5282100" cy="2830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4105">
                  <a:extLst>
                    <a:ext uri="{9D8B030D-6E8A-4147-A177-3AD203B41FA5}">
                      <a16:colId xmlns:a16="http://schemas.microsoft.com/office/drawing/2014/main" val="1188229093"/>
                    </a:ext>
                  </a:extLst>
                </a:gridCol>
                <a:gridCol w="264105">
                  <a:extLst>
                    <a:ext uri="{9D8B030D-6E8A-4147-A177-3AD203B41FA5}">
                      <a16:colId xmlns:a16="http://schemas.microsoft.com/office/drawing/2014/main" val="2907796034"/>
                    </a:ext>
                  </a:extLst>
                </a:gridCol>
                <a:gridCol w="264105">
                  <a:extLst>
                    <a:ext uri="{9D8B030D-6E8A-4147-A177-3AD203B41FA5}">
                      <a16:colId xmlns:a16="http://schemas.microsoft.com/office/drawing/2014/main" val="383962448"/>
                    </a:ext>
                  </a:extLst>
                </a:gridCol>
                <a:gridCol w="264105">
                  <a:extLst>
                    <a:ext uri="{9D8B030D-6E8A-4147-A177-3AD203B41FA5}">
                      <a16:colId xmlns:a16="http://schemas.microsoft.com/office/drawing/2014/main" val="4086124469"/>
                    </a:ext>
                  </a:extLst>
                </a:gridCol>
                <a:gridCol w="264105">
                  <a:extLst>
                    <a:ext uri="{9D8B030D-6E8A-4147-A177-3AD203B41FA5}">
                      <a16:colId xmlns:a16="http://schemas.microsoft.com/office/drawing/2014/main" val="752921057"/>
                    </a:ext>
                  </a:extLst>
                </a:gridCol>
                <a:gridCol w="264105">
                  <a:extLst>
                    <a:ext uri="{9D8B030D-6E8A-4147-A177-3AD203B41FA5}">
                      <a16:colId xmlns:a16="http://schemas.microsoft.com/office/drawing/2014/main" val="93091027"/>
                    </a:ext>
                  </a:extLst>
                </a:gridCol>
                <a:gridCol w="264105">
                  <a:extLst>
                    <a:ext uri="{9D8B030D-6E8A-4147-A177-3AD203B41FA5}">
                      <a16:colId xmlns:a16="http://schemas.microsoft.com/office/drawing/2014/main" val="4251324559"/>
                    </a:ext>
                  </a:extLst>
                </a:gridCol>
                <a:gridCol w="264105">
                  <a:extLst>
                    <a:ext uri="{9D8B030D-6E8A-4147-A177-3AD203B41FA5}">
                      <a16:colId xmlns:a16="http://schemas.microsoft.com/office/drawing/2014/main" val="1447360280"/>
                    </a:ext>
                  </a:extLst>
                </a:gridCol>
                <a:gridCol w="264105">
                  <a:extLst>
                    <a:ext uri="{9D8B030D-6E8A-4147-A177-3AD203B41FA5}">
                      <a16:colId xmlns:a16="http://schemas.microsoft.com/office/drawing/2014/main" val="2466117263"/>
                    </a:ext>
                  </a:extLst>
                </a:gridCol>
                <a:gridCol w="264105">
                  <a:extLst>
                    <a:ext uri="{9D8B030D-6E8A-4147-A177-3AD203B41FA5}">
                      <a16:colId xmlns:a16="http://schemas.microsoft.com/office/drawing/2014/main" val="2052711099"/>
                    </a:ext>
                  </a:extLst>
                </a:gridCol>
                <a:gridCol w="264105">
                  <a:extLst>
                    <a:ext uri="{9D8B030D-6E8A-4147-A177-3AD203B41FA5}">
                      <a16:colId xmlns:a16="http://schemas.microsoft.com/office/drawing/2014/main" val="1494837202"/>
                    </a:ext>
                  </a:extLst>
                </a:gridCol>
                <a:gridCol w="264105">
                  <a:extLst>
                    <a:ext uri="{9D8B030D-6E8A-4147-A177-3AD203B41FA5}">
                      <a16:colId xmlns:a16="http://schemas.microsoft.com/office/drawing/2014/main" val="3362453768"/>
                    </a:ext>
                  </a:extLst>
                </a:gridCol>
                <a:gridCol w="264105">
                  <a:extLst>
                    <a:ext uri="{9D8B030D-6E8A-4147-A177-3AD203B41FA5}">
                      <a16:colId xmlns:a16="http://schemas.microsoft.com/office/drawing/2014/main" val="81398398"/>
                    </a:ext>
                  </a:extLst>
                </a:gridCol>
                <a:gridCol w="264105">
                  <a:extLst>
                    <a:ext uri="{9D8B030D-6E8A-4147-A177-3AD203B41FA5}">
                      <a16:colId xmlns:a16="http://schemas.microsoft.com/office/drawing/2014/main" val="4147099115"/>
                    </a:ext>
                  </a:extLst>
                </a:gridCol>
                <a:gridCol w="264105">
                  <a:extLst>
                    <a:ext uri="{9D8B030D-6E8A-4147-A177-3AD203B41FA5}">
                      <a16:colId xmlns:a16="http://schemas.microsoft.com/office/drawing/2014/main" val="4218715641"/>
                    </a:ext>
                  </a:extLst>
                </a:gridCol>
                <a:gridCol w="264105">
                  <a:extLst>
                    <a:ext uri="{9D8B030D-6E8A-4147-A177-3AD203B41FA5}">
                      <a16:colId xmlns:a16="http://schemas.microsoft.com/office/drawing/2014/main" val="3011492177"/>
                    </a:ext>
                  </a:extLst>
                </a:gridCol>
                <a:gridCol w="264105">
                  <a:extLst>
                    <a:ext uri="{9D8B030D-6E8A-4147-A177-3AD203B41FA5}">
                      <a16:colId xmlns:a16="http://schemas.microsoft.com/office/drawing/2014/main" val="3594399087"/>
                    </a:ext>
                  </a:extLst>
                </a:gridCol>
                <a:gridCol w="264105">
                  <a:extLst>
                    <a:ext uri="{9D8B030D-6E8A-4147-A177-3AD203B41FA5}">
                      <a16:colId xmlns:a16="http://schemas.microsoft.com/office/drawing/2014/main" val="261027181"/>
                    </a:ext>
                  </a:extLst>
                </a:gridCol>
                <a:gridCol w="264105">
                  <a:extLst>
                    <a:ext uri="{9D8B030D-6E8A-4147-A177-3AD203B41FA5}">
                      <a16:colId xmlns:a16="http://schemas.microsoft.com/office/drawing/2014/main" val="2650002954"/>
                    </a:ext>
                  </a:extLst>
                </a:gridCol>
                <a:gridCol w="264105">
                  <a:extLst>
                    <a:ext uri="{9D8B030D-6E8A-4147-A177-3AD203B41FA5}">
                      <a16:colId xmlns:a16="http://schemas.microsoft.com/office/drawing/2014/main" val="2051913981"/>
                    </a:ext>
                  </a:extLst>
                </a:gridCol>
              </a:tblGrid>
              <a:tr h="2830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</a:t>
                      </a:r>
                      <a:endParaRPr lang="ko-KR" altLang="en-US" sz="800" dirty="0"/>
                    </a:p>
                  </a:txBody>
                  <a:tcPr marL="69800" marR="69800" marT="34900" marB="349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</a:t>
                      </a:r>
                      <a:endParaRPr lang="ko-KR" altLang="en-US" sz="800" dirty="0"/>
                    </a:p>
                  </a:txBody>
                  <a:tcPr marL="69800" marR="69800" marT="34900" marB="349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3</a:t>
                      </a:r>
                      <a:endParaRPr lang="ko-KR" altLang="en-US" sz="800" dirty="0"/>
                    </a:p>
                  </a:txBody>
                  <a:tcPr marL="69800" marR="69800" marT="34900" marB="349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4</a:t>
                      </a:r>
                      <a:endParaRPr lang="ko-KR" altLang="en-US" sz="800" dirty="0"/>
                    </a:p>
                  </a:txBody>
                  <a:tcPr marL="69800" marR="69800" marT="34900" marB="349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5</a:t>
                      </a:r>
                      <a:endParaRPr lang="ko-KR" altLang="en-US" sz="800" dirty="0"/>
                    </a:p>
                  </a:txBody>
                  <a:tcPr marL="69800" marR="69800" marT="34900" marB="349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6</a:t>
                      </a:r>
                      <a:endParaRPr lang="ko-KR" altLang="en-US" sz="800" dirty="0"/>
                    </a:p>
                  </a:txBody>
                  <a:tcPr marL="69800" marR="69800" marT="34900" marB="349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7</a:t>
                      </a:r>
                      <a:endParaRPr lang="ko-KR" altLang="en-US" sz="800" dirty="0"/>
                    </a:p>
                  </a:txBody>
                  <a:tcPr marL="69800" marR="69800" marT="34900" marB="349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8</a:t>
                      </a:r>
                      <a:endParaRPr lang="ko-KR" altLang="en-US" sz="800" dirty="0"/>
                    </a:p>
                  </a:txBody>
                  <a:tcPr marL="69800" marR="69800" marT="34900" marB="349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9</a:t>
                      </a:r>
                      <a:endParaRPr lang="ko-KR" altLang="en-US" sz="800" dirty="0"/>
                    </a:p>
                  </a:txBody>
                  <a:tcPr marL="69800" marR="69800" marT="34900" marB="349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10</a:t>
                      </a:r>
                      <a:endParaRPr lang="ko-KR" altLang="en-US" sz="800" dirty="0"/>
                    </a:p>
                  </a:txBody>
                  <a:tcPr marL="69800" marR="69800" marT="34900" marB="349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11</a:t>
                      </a:r>
                      <a:endParaRPr lang="ko-KR" altLang="en-US" sz="800" dirty="0"/>
                    </a:p>
                  </a:txBody>
                  <a:tcPr marL="69800" marR="69800" marT="34900" marB="349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12</a:t>
                      </a:r>
                      <a:endParaRPr lang="ko-KR" altLang="en-US" sz="800" dirty="0"/>
                    </a:p>
                  </a:txBody>
                  <a:tcPr marL="69800" marR="69800" marT="34900" marB="349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13</a:t>
                      </a:r>
                      <a:endParaRPr lang="ko-KR" altLang="en-US" sz="800" dirty="0"/>
                    </a:p>
                  </a:txBody>
                  <a:tcPr marL="69800" marR="69800" marT="34900" marB="349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14</a:t>
                      </a:r>
                      <a:endParaRPr lang="ko-KR" altLang="en-US" sz="800" dirty="0"/>
                    </a:p>
                  </a:txBody>
                  <a:tcPr marL="69800" marR="69800" marT="34900" marB="349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15</a:t>
                      </a:r>
                      <a:endParaRPr lang="ko-KR" altLang="en-US" sz="800" dirty="0"/>
                    </a:p>
                  </a:txBody>
                  <a:tcPr marL="69800" marR="69800" marT="34900" marB="349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16</a:t>
                      </a:r>
                      <a:endParaRPr lang="ko-KR" altLang="en-US" sz="800" dirty="0"/>
                    </a:p>
                  </a:txBody>
                  <a:tcPr marL="69800" marR="69800" marT="34900" marB="349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17</a:t>
                      </a:r>
                      <a:endParaRPr lang="ko-KR" altLang="en-US" sz="800" dirty="0"/>
                    </a:p>
                  </a:txBody>
                  <a:tcPr marL="69800" marR="69800" marT="34900" marB="349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18</a:t>
                      </a:r>
                      <a:endParaRPr lang="ko-KR" altLang="en-US" sz="800" dirty="0"/>
                    </a:p>
                  </a:txBody>
                  <a:tcPr marL="69800" marR="69800" marT="34900" marB="349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19</a:t>
                      </a:r>
                      <a:endParaRPr lang="ko-KR" altLang="en-US" sz="800" dirty="0"/>
                    </a:p>
                  </a:txBody>
                  <a:tcPr marL="69800" marR="69800" marT="34900" marB="349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</a:t>
                      </a:r>
                      <a:endParaRPr lang="ko-KR" altLang="en-US" sz="800" dirty="0"/>
                    </a:p>
                  </a:txBody>
                  <a:tcPr marL="69800" marR="69800" marT="34900" marB="349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1317271"/>
                  </a:ext>
                </a:extLst>
              </a:tr>
            </a:tbl>
          </a:graphicData>
        </a:graphic>
      </p:graphicFrame>
      <p:graphicFrame>
        <p:nvGraphicFramePr>
          <p:cNvPr id="12" name="표 11"/>
          <p:cNvGraphicFramePr>
            <a:graphicFrameLocks noGrp="1"/>
          </p:cNvGraphicFramePr>
          <p:nvPr>
            <p:extLst/>
          </p:nvPr>
        </p:nvGraphicFramePr>
        <p:xfrm>
          <a:off x="89128" y="4100424"/>
          <a:ext cx="245484" cy="1750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5484">
                  <a:extLst>
                    <a:ext uri="{9D8B030D-6E8A-4147-A177-3AD203B41FA5}">
                      <a16:colId xmlns:a16="http://schemas.microsoft.com/office/drawing/2014/main" val="1538266254"/>
                    </a:ext>
                  </a:extLst>
                </a:gridCol>
              </a:tblGrid>
              <a:tr h="218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solidFill>
                            <a:schemeClr val="bg1"/>
                          </a:solidFill>
                        </a:rPr>
                        <a:t>A</a:t>
                      </a:r>
                      <a:endParaRPr lang="ko-KR" altLang="en-US" sz="800" b="1" dirty="0">
                        <a:solidFill>
                          <a:schemeClr val="bg1"/>
                        </a:solidFill>
                      </a:endParaRPr>
                    </a:p>
                  </a:txBody>
                  <a:tcPr marL="69800" marR="69800" marT="34900" marB="3490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8573847"/>
                  </a:ext>
                </a:extLst>
              </a:tr>
              <a:tr h="218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solidFill>
                            <a:schemeClr val="bg1"/>
                          </a:solidFill>
                        </a:rPr>
                        <a:t>B</a:t>
                      </a:r>
                      <a:endParaRPr lang="ko-KR" altLang="en-US" sz="800" b="1" dirty="0">
                        <a:solidFill>
                          <a:schemeClr val="bg1"/>
                        </a:solidFill>
                      </a:endParaRPr>
                    </a:p>
                  </a:txBody>
                  <a:tcPr marL="69800" marR="69800" marT="34900" marB="3490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8158833"/>
                  </a:ext>
                </a:extLst>
              </a:tr>
              <a:tr h="218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solidFill>
                            <a:schemeClr val="bg1"/>
                          </a:solidFill>
                        </a:rPr>
                        <a:t>C</a:t>
                      </a:r>
                      <a:endParaRPr lang="ko-KR" altLang="en-US" sz="800" b="1" dirty="0">
                        <a:solidFill>
                          <a:schemeClr val="bg1"/>
                        </a:solidFill>
                      </a:endParaRPr>
                    </a:p>
                  </a:txBody>
                  <a:tcPr marL="69800" marR="69800" marT="34900" marB="3490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7370266"/>
                  </a:ext>
                </a:extLst>
              </a:tr>
              <a:tr h="218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solidFill>
                            <a:schemeClr val="bg1"/>
                          </a:solidFill>
                        </a:rPr>
                        <a:t>D</a:t>
                      </a:r>
                      <a:endParaRPr lang="ko-KR" altLang="en-US" sz="800" b="1" dirty="0">
                        <a:solidFill>
                          <a:schemeClr val="bg1"/>
                        </a:solidFill>
                      </a:endParaRPr>
                    </a:p>
                  </a:txBody>
                  <a:tcPr marL="69800" marR="69800" marT="34900" marB="3490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7962116"/>
                  </a:ext>
                </a:extLst>
              </a:tr>
              <a:tr h="218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solidFill>
                            <a:schemeClr val="bg1"/>
                          </a:solidFill>
                        </a:rPr>
                        <a:t>E</a:t>
                      </a:r>
                      <a:endParaRPr lang="ko-KR" altLang="en-US" sz="800" b="1" dirty="0">
                        <a:solidFill>
                          <a:schemeClr val="bg1"/>
                        </a:solidFill>
                      </a:endParaRPr>
                    </a:p>
                  </a:txBody>
                  <a:tcPr marL="69800" marR="69800" marT="34900" marB="3490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620287"/>
                  </a:ext>
                </a:extLst>
              </a:tr>
              <a:tr h="218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solidFill>
                            <a:schemeClr val="bg1"/>
                          </a:solidFill>
                        </a:rPr>
                        <a:t>F</a:t>
                      </a:r>
                      <a:endParaRPr lang="ko-KR" altLang="en-US" sz="800" b="1" dirty="0">
                        <a:solidFill>
                          <a:schemeClr val="bg1"/>
                        </a:solidFill>
                      </a:endParaRPr>
                    </a:p>
                  </a:txBody>
                  <a:tcPr marL="69800" marR="69800" marT="34900" marB="3490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1859753"/>
                  </a:ext>
                </a:extLst>
              </a:tr>
              <a:tr h="218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solidFill>
                            <a:schemeClr val="bg1"/>
                          </a:solidFill>
                        </a:rPr>
                        <a:t>G</a:t>
                      </a:r>
                      <a:endParaRPr lang="ko-KR" altLang="en-US" sz="800" b="1" dirty="0">
                        <a:solidFill>
                          <a:schemeClr val="bg1"/>
                        </a:solidFill>
                      </a:endParaRPr>
                    </a:p>
                  </a:txBody>
                  <a:tcPr marL="69800" marR="69800" marT="34900" marB="3490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5734455"/>
                  </a:ext>
                </a:extLst>
              </a:tr>
              <a:tr h="218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solidFill>
                            <a:schemeClr val="bg1"/>
                          </a:solidFill>
                        </a:rPr>
                        <a:t>H</a:t>
                      </a:r>
                      <a:endParaRPr lang="ko-KR" altLang="en-US" sz="800" b="1" dirty="0">
                        <a:solidFill>
                          <a:schemeClr val="bg1"/>
                        </a:solidFill>
                      </a:endParaRPr>
                    </a:p>
                  </a:txBody>
                  <a:tcPr marL="69800" marR="69800" marT="34900" marB="3490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8226293"/>
                  </a:ext>
                </a:extLst>
              </a:tr>
            </a:tbl>
          </a:graphicData>
        </a:graphic>
      </p:graphicFrame>
      <p:grpSp>
        <p:nvGrpSpPr>
          <p:cNvPr id="9" name="그룹 8"/>
          <p:cNvGrpSpPr/>
          <p:nvPr/>
        </p:nvGrpSpPr>
        <p:grpSpPr>
          <a:xfrm>
            <a:off x="1913194" y="1098379"/>
            <a:ext cx="2239347" cy="2555955"/>
            <a:chOff x="2079643" y="1377502"/>
            <a:chExt cx="1893566" cy="2161286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0" r="99044">
                          <a14:foregroundMark x1="72951" y1="64752" x2="56967" y2="90683"/>
                          <a14:backgroundMark x1="15574" y1="59317" x2="49454" y2="99689"/>
                          <a14:backgroundMark x1="89617" y1="53571" x2="52049" y2="99689"/>
                          <a14:backgroundMark x1="683" y1="30590" x2="14344" y2="66770"/>
                          <a14:backgroundMark x1="75820" y1="62733" x2="57923" y2="90839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079643" y="1872864"/>
              <a:ext cx="1893566" cy="1665924"/>
            </a:xfrm>
            <a:prstGeom prst="rect">
              <a:avLst/>
            </a:prstGeom>
          </p:spPr>
        </p:pic>
        <p:sp>
          <p:nvSpPr>
            <p:cNvPr id="14" name="현 13"/>
            <p:cNvSpPr/>
            <p:nvPr/>
          </p:nvSpPr>
          <p:spPr>
            <a:xfrm rot="9900000">
              <a:off x="2259689" y="1377502"/>
              <a:ext cx="1573328" cy="1598419"/>
            </a:xfrm>
            <a:prstGeom prst="chord">
              <a:avLst>
                <a:gd name="adj1" fmla="val 1864270"/>
                <a:gd name="adj2" fmla="val 10707297"/>
              </a:avLst>
            </a:prstGeom>
            <a:solidFill>
              <a:srgbClr val="5A5B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7196454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V</a:t>
            </a:r>
            <a:r>
              <a:rPr lang="ko-KR" altLang="en-US" dirty="0"/>
              <a:t>라인 얼굴</a:t>
            </a:r>
          </a:p>
        </p:txBody>
      </p:sp>
      <p:sp>
        <p:nvSpPr>
          <p:cNvPr id="31" name="내용 개체 틀 1"/>
          <p:cNvSpPr>
            <a:spLocks noGrp="1"/>
          </p:cNvSpPr>
          <p:nvPr>
            <p:ph idx="1"/>
          </p:nvPr>
        </p:nvSpPr>
        <p:spPr>
          <a:xfrm>
            <a:off x="7418733" y="900614"/>
            <a:ext cx="3935067" cy="5276349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이동 패턴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좌우로 </a:t>
            </a:r>
            <a:r>
              <a:rPr lang="ko-KR" altLang="en-US" dirty="0" smtClean="0">
                <a:solidFill>
                  <a:srgbClr val="FF0000"/>
                </a:solidFill>
              </a:rPr>
              <a:t>이동</a:t>
            </a:r>
            <a:r>
              <a:rPr lang="en-US" altLang="ko-KR" dirty="0" smtClean="0">
                <a:solidFill>
                  <a:srgbClr val="FF0000"/>
                </a:solidFill>
              </a:rPr>
              <a:t>(</a:t>
            </a:r>
            <a:r>
              <a:rPr lang="ko-KR" altLang="en-US" dirty="0" smtClean="0">
                <a:solidFill>
                  <a:srgbClr val="FF0000"/>
                </a:solidFill>
              </a:rPr>
              <a:t>이동속도</a:t>
            </a:r>
            <a:r>
              <a:rPr lang="en-US" altLang="ko-KR" dirty="0" smtClean="0">
                <a:solidFill>
                  <a:srgbClr val="FF0000"/>
                </a:solidFill>
              </a:rPr>
              <a:t>)</a:t>
            </a:r>
          </a:p>
          <a:p>
            <a:pPr lvl="2"/>
            <a:r>
              <a:rPr lang="ko-KR" altLang="en-US" dirty="0" smtClean="0"/>
              <a:t>현재위치 </a:t>
            </a:r>
            <a:r>
              <a:rPr lang="ko-KR" altLang="en-US" dirty="0" err="1" smtClean="0"/>
              <a:t>열번호가</a:t>
            </a:r>
            <a:r>
              <a:rPr lang="ko-KR" altLang="en-US" dirty="0" smtClean="0"/>
              <a:t> </a:t>
            </a:r>
            <a:r>
              <a:rPr lang="en-US" altLang="ko-KR" dirty="0" smtClean="0"/>
              <a:t>10 </a:t>
            </a:r>
            <a:r>
              <a:rPr lang="ko-KR" altLang="en-US" dirty="0" smtClean="0"/>
              <a:t>이하</a:t>
            </a:r>
            <a:endParaRPr lang="en-US" altLang="ko-KR" dirty="0" smtClean="0"/>
          </a:p>
          <a:p>
            <a:pPr marL="1371600" lvl="3" indent="0">
              <a:buNone/>
            </a:pPr>
            <a:r>
              <a:rPr lang="ko-KR" altLang="en-US" dirty="0" smtClean="0"/>
              <a:t>오른쪽으로 </a:t>
            </a:r>
            <a:r>
              <a:rPr lang="en-US" altLang="ko-KR" dirty="0" smtClean="0"/>
              <a:t>900</a:t>
            </a:r>
            <a:r>
              <a:rPr lang="ko-KR" altLang="en-US" dirty="0" smtClean="0"/>
              <a:t> 이동</a:t>
            </a:r>
            <a:endParaRPr lang="en-US" altLang="ko-KR" dirty="0" smtClean="0"/>
          </a:p>
          <a:p>
            <a:pPr marL="1371600" lvl="3" indent="0">
              <a:buNone/>
            </a:pPr>
            <a:r>
              <a:rPr lang="ko-KR" altLang="en-US" dirty="0" smtClean="0"/>
              <a:t>시계방향으로 회전</a:t>
            </a:r>
            <a:r>
              <a:rPr lang="en-US" altLang="ko-KR" dirty="0" smtClean="0"/>
              <a:t>(</a:t>
            </a:r>
            <a:r>
              <a:rPr lang="ko-KR" altLang="en-US" dirty="0" smtClean="0"/>
              <a:t>회전속도</a:t>
            </a:r>
            <a:r>
              <a:rPr lang="en-US" altLang="ko-KR" dirty="0" smtClean="0"/>
              <a:t>)</a:t>
            </a:r>
          </a:p>
          <a:p>
            <a:pPr lvl="2"/>
            <a:r>
              <a:rPr lang="ko-KR" altLang="en-US" dirty="0" smtClean="0"/>
              <a:t>현재위치 </a:t>
            </a:r>
            <a:r>
              <a:rPr lang="ko-KR" altLang="en-US" dirty="0" err="1" smtClean="0"/>
              <a:t>열번호가</a:t>
            </a:r>
            <a:r>
              <a:rPr lang="ko-KR" altLang="en-US" dirty="0" smtClean="0"/>
              <a:t> </a:t>
            </a:r>
            <a:r>
              <a:rPr lang="en-US" altLang="ko-KR" dirty="0" smtClean="0"/>
              <a:t>11 </a:t>
            </a:r>
            <a:r>
              <a:rPr lang="ko-KR" altLang="en-US" dirty="0" smtClean="0"/>
              <a:t>이상</a:t>
            </a:r>
            <a:endParaRPr lang="en-US" altLang="ko-KR" dirty="0"/>
          </a:p>
          <a:p>
            <a:pPr marL="1371600" lvl="3" indent="0">
              <a:buNone/>
            </a:pPr>
            <a:r>
              <a:rPr lang="ko-KR" altLang="en-US" dirty="0" smtClean="0"/>
              <a:t>왼쪽으로 </a:t>
            </a:r>
            <a:r>
              <a:rPr lang="en-US" altLang="ko-KR" dirty="0" smtClean="0"/>
              <a:t>900</a:t>
            </a:r>
            <a:r>
              <a:rPr lang="ko-KR" altLang="en-US" dirty="0" smtClean="0"/>
              <a:t> 이동</a:t>
            </a:r>
            <a:endParaRPr lang="en-US" altLang="ko-KR" dirty="0"/>
          </a:p>
          <a:p>
            <a:pPr marL="1371600" lvl="3" indent="0">
              <a:buNone/>
            </a:pPr>
            <a:r>
              <a:rPr lang="ko-KR" altLang="en-US" dirty="0" smtClean="0"/>
              <a:t>반시계방향으로 회전</a:t>
            </a:r>
            <a:r>
              <a:rPr lang="en-US" altLang="ko-KR" dirty="0" smtClean="0"/>
              <a:t>(</a:t>
            </a:r>
            <a:r>
              <a:rPr lang="ko-KR" altLang="en-US" dirty="0" smtClean="0"/>
              <a:t>회전속도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dirty="0" smtClean="0"/>
              <a:t>상하로 </a:t>
            </a:r>
            <a:r>
              <a:rPr lang="ko-KR" altLang="en-US" dirty="0">
                <a:solidFill>
                  <a:srgbClr val="FF0000"/>
                </a:solidFill>
              </a:rPr>
              <a:t>이동</a:t>
            </a:r>
            <a:r>
              <a:rPr lang="en-US" altLang="ko-KR" dirty="0">
                <a:solidFill>
                  <a:srgbClr val="FF0000"/>
                </a:solidFill>
              </a:rPr>
              <a:t>(</a:t>
            </a:r>
            <a:r>
              <a:rPr lang="ko-KR" altLang="en-US" dirty="0">
                <a:solidFill>
                  <a:srgbClr val="FF0000"/>
                </a:solidFill>
              </a:rPr>
              <a:t>이동속도</a:t>
            </a:r>
            <a:r>
              <a:rPr lang="en-US" altLang="ko-KR" dirty="0">
                <a:solidFill>
                  <a:srgbClr val="FF0000"/>
                </a:solidFill>
              </a:rPr>
              <a:t>)</a:t>
            </a:r>
          </a:p>
          <a:p>
            <a:pPr lvl="2"/>
            <a:r>
              <a:rPr lang="ko-KR" altLang="en-US" dirty="0" smtClean="0"/>
              <a:t>회전 방향</a:t>
            </a:r>
            <a:r>
              <a:rPr lang="en-US" altLang="ko-KR" dirty="0" smtClean="0"/>
              <a:t>, </a:t>
            </a:r>
            <a:r>
              <a:rPr lang="ko-KR" altLang="en-US" dirty="0" smtClean="0"/>
              <a:t>속도는 유지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현재위치 </a:t>
            </a:r>
            <a:r>
              <a:rPr lang="ko-KR" altLang="en-US" dirty="0" err="1" smtClean="0"/>
              <a:t>행번호가</a:t>
            </a:r>
            <a:r>
              <a:rPr lang="ko-KR" altLang="en-US" dirty="0" smtClean="0"/>
              <a:t> </a:t>
            </a:r>
            <a:r>
              <a:rPr lang="en-US" altLang="ko-KR" dirty="0" smtClean="0"/>
              <a:t>A~D</a:t>
            </a:r>
            <a:endParaRPr lang="en-US" altLang="ko-KR" dirty="0"/>
          </a:p>
          <a:p>
            <a:pPr marL="1371600" lvl="3" indent="0">
              <a:buNone/>
            </a:pPr>
            <a:r>
              <a:rPr lang="ko-KR" altLang="en-US" dirty="0" smtClean="0"/>
              <a:t>아래로 </a:t>
            </a:r>
            <a:r>
              <a:rPr lang="en-US" altLang="ko-KR" dirty="0" smtClean="0"/>
              <a:t>300</a:t>
            </a:r>
            <a:r>
              <a:rPr lang="ko-KR" altLang="en-US" dirty="0" smtClean="0"/>
              <a:t> 이동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현재위치 </a:t>
            </a:r>
            <a:r>
              <a:rPr lang="ko-KR" altLang="en-US" dirty="0" err="1" smtClean="0"/>
              <a:t>행번호가</a:t>
            </a:r>
            <a:r>
              <a:rPr lang="ko-KR" altLang="en-US" dirty="0" smtClean="0"/>
              <a:t> </a:t>
            </a:r>
            <a:r>
              <a:rPr lang="en-US" altLang="ko-KR" dirty="0" smtClean="0"/>
              <a:t>E~F</a:t>
            </a:r>
          </a:p>
          <a:p>
            <a:pPr marL="1371600" lvl="3" indent="0">
              <a:buNone/>
            </a:pPr>
            <a:r>
              <a:rPr lang="ko-KR" altLang="en-US" dirty="0" smtClean="0"/>
              <a:t>위로 </a:t>
            </a:r>
            <a:r>
              <a:rPr lang="en-US" altLang="ko-KR" dirty="0" smtClean="0"/>
              <a:t>300</a:t>
            </a:r>
            <a:r>
              <a:rPr lang="ko-KR" altLang="en-US" dirty="0" smtClean="0"/>
              <a:t> 이동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①</a:t>
            </a:r>
            <a:r>
              <a:rPr lang="en-US" altLang="ko-KR" dirty="0" smtClean="0"/>
              <a:t>~</a:t>
            </a:r>
            <a:r>
              <a:rPr lang="ko-KR" altLang="en-US" dirty="0" smtClean="0"/>
              <a:t>②를 </a:t>
            </a:r>
            <a:r>
              <a:rPr lang="en-US" altLang="ko-KR" dirty="0"/>
              <a:t>7</a:t>
            </a:r>
            <a:r>
              <a:rPr lang="ko-KR" altLang="en-US" dirty="0" smtClean="0"/>
              <a:t>회 반복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현재위치에서 </a:t>
            </a:r>
            <a:r>
              <a:rPr lang="en-US" altLang="ko-KR" dirty="0" smtClean="0"/>
              <a:t>1</a:t>
            </a:r>
            <a:r>
              <a:rPr lang="ko-KR" altLang="en-US" dirty="0" smtClean="0"/>
              <a:t>초간 정지 후 돌진 패턴 실행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marL="914400" lvl="2" indent="0">
              <a:buNone/>
            </a:pPr>
            <a:endParaRPr lang="en-US" altLang="ko-KR" dirty="0"/>
          </a:p>
          <a:p>
            <a:pPr marL="1371600" lvl="3" indent="0">
              <a:buNone/>
            </a:pPr>
            <a:endParaRPr lang="en-US" altLang="ko-KR" dirty="0" smtClean="0"/>
          </a:p>
        </p:txBody>
      </p:sp>
      <p:sp>
        <p:nvSpPr>
          <p:cNvPr id="7" name="직사각형 6"/>
          <p:cNvSpPr/>
          <p:nvPr/>
        </p:nvSpPr>
        <p:spPr>
          <a:xfrm>
            <a:off x="499526" y="1594788"/>
            <a:ext cx="6912000" cy="3888000"/>
          </a:xfrm>
          <a:prstGeom prst="rect">
            <a:avLst/>
          </a:prstGeom>
          <a:solidFill>
            <a:srgbClr val="65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499526" y="2242788"/>
            <a:ext cx="6912000" cy="3240000"/>
          </a:xfrm>
          <a:prstGeom prst="rect">
            <a:avLst/>
          </a:prstGeom>
          <a:solidFill>
            <a:srgbClr val="CBAC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32" name="Picture 8" descr="Military Base Stock Illustrations – 1,507 Military Base Stock  Illustrations, Vectors &amp; Clipart - Dreamstim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250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733" y="4130393"/>
            <a:ext cx="1663503" cy="998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8" descr="Military Base Stock Illustrations – 1,507 Military Base Stock  Illustrations, Vectors &amp; Clipart - Dreamstim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250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8023" y="4130391"/>
            <a:ext cx="1663503" cy="998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9526" y="1584165"/>
            <a:ext cx="2717915" cy="720000"/>
          </a:xfrm>
          <a:prstGeom prst="rect">
            <a:avLst/>
          </a:prstGeom>
        </p:spPr>
      </p:pic>
      <p:pic>
        <p:nvPicPr>
          <p:cNvPr id="52" name="그림 5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3217441" y="1584165"/>
            <a:ext cx="2717915" cy="720000"/>
          </a:xfrm>
          <a:prstGeom prst="rect">
            <a:avLst/>
          </a:prstGeom>
        </p:spPr>
      </p:pic>
      <p:pic>
        <p:nvPicPr>
          <p:cNvPr id="53" name="그림 52"/>
          <p:cNvPicPr>
            <a:picLocks noChangeAspect="1"/>
          </p:cNvPicPr>
          <p:nvPr/>
        </p:nvPicPr>
        <p:blipFill rotWithShape="1">
          <a:blip r:embed="rId6"/>
          <a:srcRect l="1348" r="42271"/>
          <a:stretch/>
        </p:blipFill>
        <p:spPr>
          <a:xfrm>
            <a:off x="5877388" y="1582230"/>
            <a:ext cx="1532405" cy="720000"/>
          </a:xfrm>
          <a:prstGeom prst="rect">
            <a:avLst/>
          </a:prstGeom>
        </p:spPr>
      </p:pic>
      <p:pic>
        <p:nvPicPr>
          <p:cNvPr id="57" name="그림 5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17430" y="3998334"/>
            <a:ext cx="2381510" cy="434163"/>
          </a:xfrm>
          <a:prstGeom prst="rect">
            <a:avLst/>
          </a:prstGeom>
        </p:spPr>
      </p:pic>
      <p:pic>
        <p:nvPicPr>
          <p:cNvPr id="51" name="그림 5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8823" y="3736258"/>
            <a:ext cx="3222719" cy="642818"/>
          </a:xfrm>
          <a:prstGeom prst="rect">
            <a:avLst/>
          </a:prstGeom>
        </p:spPr>
      </p:pic>
      <p:pic>
        <p:nvPicPr>
          <p:cNvPr id="1034" name="Picture 10" descr="report abuse - broken barbed wire fence PNG image with transparent  background | TOPpng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589" b="18117"/>
          <a:stretch/>
        </p:blipFill>
        <p:spPr bwMode="auto">
          <a:xfrm flipH="1">
            <a:off x="503672" y="4750041"/>
            <a:ext cx="834144" cy="332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10" descr="report abuse - broken barbed wire fence PNG image with transparent  background | TOPpng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589" b="18117"/>
          <a:stretch/>
        </p:blipFill>
        <p:spPr bwMode="auto">
          <a:xfrm flipH="1">
            <a:off x="1350233" y="4750041"/>
            <a:ext cx="834144" cy="332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2" name="그룹 61"/>
          <p:cNvGrpSpPr/>
          <p:nvPr/>
        </p:nvGrpSpPr>
        <p:grpSpPr>
          <a:xfrm rot="2408265">
            <a:off x="2270852" y="4563171"/>
            <a:ext cx="873314" cy="481857"/>
            <a:chOff x="2157624" y="4130393"/>
            <a:chExt cx="873314" cy="998101"/>
          </a:xfrm>
        </p:grpSpPr>
        <p:pic>
          <p:nvPicPr>
            <p:cNvPr id="32" name="Picture 8" descr="Military Base Stock Illustrations – 1,507 Military Base Stock  Illustrations, Vectors &amp; Clipart - Dreamstime"/>
            <p:cNvPicPr>
              <a:picLocks noChangeAspect="1" noChangeArrowheads="1"/>
            </p:cNvPicPr>
            <p:nvPr/>
          </p:nvPicPr>
          <p:blipFill rotWithShape="1">
            <a:blip r:embed="rId10" cstate="print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250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9960"/>
            <a:stretch/>
          </p:blipFill>
          <p:spPr bwMode="auto">
            <a:xfrm rot="20700000">
              <a:off x="2157624" y="4130393"/>
              <a:ext cx="832419" cy="9981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8" name="Picture 10" descr="report abuse - broken barbed wire fence PNG image with transparent  background | TOPpng"/>
            <p:cNvPicPr>
              <a:picLocks noChangeAspect="1" noChangeArrowheads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8589" b="18117"/>
            <a:stretch/>
          </p:blipFill>
          <p:spPr bwMode="auto">
            <a:xfrm rot="20700000" flipH="1">
              <a:off x="2196794" y="4750041"/>
              <a:ext cx="834144" cy="3324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1" name="그룹 60"/>
          <p:cNvGrpSpPr/>
          <p:nvPr/>
        </p:nvGrpSpPr>
        <p:grpSpPr>
          <a:xfrm>
            <a:off x="3043355" y="4863669"/>
            <a:ext cx="1073556" cy="261806"/>
            <a:chOff x="3043355" y="4127374"/>
            <a:chExt cx="1073556" cy="998101"/>
          </a:xfrm>
        </p:grpSpPr>
        <p:pic>
          <p:nvPicPr>
            <p:cNvPr id="36" name="Picture 8" descr="Military Base Stock Illustrations – 1,507 Military Base Stock  Illustrations, Vectors &amp; Clipart - Dreamstime"/>
            <p:cNvPicPr>
              <a:picLocks noChangeAspect="1" noChangeArrowheads="1"/>
            </p:cNvPicPr>
            <p:nvPr/>
          </p:nvPicPr>
          <p:blipFill rotWithShape="1">
            <a:blip r:embed="rId13" cstate="print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1250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451"/>
            <a:stretch/>
          </p:blipFill>
          <p:spPr bwMode="auto">
            <a:xfrm>
              <a:off x="3276018" y="4127374"/>
              <a:ext cx="840893" cy="9981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9" name="Picture 10" descr="report abuse - broken barbed wire fence PNG image with transparent  background | TOPpng"/>
            <p:cNvPicPr>
              <a:picLocks noChangeAspect="1" noChangeArrowheads="1"/>
            </p:cNvPicPr>
            <p:nvPr/>
          </p:nvPicPr>
          <p:blipFill rotWithShape="1"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8589" b="18117"/>
            <a:stretch/>
          </p:blipFill>
          <p:spPr bwMode="auto">
            <a:xfrm flipH="1">
              <a:off x="3043355" y="4750041"/>
              <a:ext cx="834144" cy="3324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0" name="그룹 59"/>
          <p:cNvGrpSpPr/>
          <p:nvPr/>
        </p:nvGrpSpPr>
        <p:grpSpPr>
          <a:xfrm>
            <a:off x="4094530" y="4750041"/>
            <a:ext cx="958364" cy="378451"/>
            <a:chOff x="4094530" y="4130391"/>
            <a:chExt cx="958364" cy="998101"/>
          </a:xfrm>
        </p:grpSpPr>
        <p:pic>
          <p:nvPicPr>
            <p:cNvPr id="35" name="Picture 8" descr="Military Base Stock Illustrations – 1,507 Military Base Stock  Illustrations, Vectors &amp; Clipart - Dreamstime"/>
            <p:cNvPicPr>
              <a:picLocks noChangeAspect="1" noChangeArrowheads="1"/>
            </p:cNvPicPr>
            <p:nvPr/>
          </p:nvPicPr>
          <p:blipFill rotWithShape="1">
            <a:blip r:embed="rId10" cstate="print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250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451"/>
            <a:stretch/>
          </p:blipFill>
          <p:spPr bwMode="auto">
            <a:xfrm rot="20700000">
              <a:off x="4094530" y="4130391"/>
              <a:ext cx="840893" cy="9981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0" name="Picture 10" descr="report abuse - broken barbed wire fence PNG image with transparent  background | TOPpng"/>
            <p:cNvPicPr>
              <a:picLocks noChangeAspect="1" noChangeArrowheads="1"/>
            </p:cNvPicPr>
            <p:nvPr/>
          </p:nvPicPr>
          <p:blipFill rotWithShape="1"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8589" b="18117"/>
            <a:stretch/>
          </p:blipFill>
          <p:spPr bwMode="auto">
            <a:xfrm rot="20340458" flipH="1">
              <a:off x="4218750" y="4726416"/>
              <a:ext cx="834144" cy="3324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3" name="그룹 62"/>
          <p:cNvGrpSpPr/>
          <p:nvPr/>
        </p:nvGrpSpPr>
        <p:grpSpPr>
          <a:xfrm rot="19800000">
            <a:off x="4815745" y="4626656"/>
            <a:ext cx="898553" cy="455006"/>
            <a:chOff x="4862082" y="4130392"/>
            <a:chExt cx="898553" cy="998101"/>
          </a:xfrm>
        </p:grpSpPr>
        <p:pic>
          <p:nvPicPr>
            <p:cNvPr id="33" name="Picture 8" descr="Military Base Stock Illustrations – 1,507 Military Base Stock  Illustrations, Vectors &amp; Clipart - Dreamstime"/>
            <p:cNvPicPr>
              <a:picLocks noChangeAspect="1" noChangeArrowheads="1"/>
            </p:cNvPicPr>
            <p:nvPr/>
          </p:nvPicPr>
          <p:blipFill rotWithShape="1">
            <a:blip r:embed="rId10" cstate="print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250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451"/>
            <a:stretch/>
          </p:blipFill>
          <p:spPr bwMode="auto">
            <a:xfrm rot="900000">
              <a:off x="4919742" y="4130392"/>
              <a:ext cx="840893" cy="9981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1" name="Picture 10" descr="report abuse - broken barbed wire fence PNG image with transparent  background | TOPpng"/>
            <p:cNvPicPr>
              <a:picLocks noChangeAspect="1" noChangeArrowheads="1"/>
            </p:cNvPicPr>
            <p:nvPr/>
          </p:nvPicPr>
          <p:blipFill rotWithShape="1"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8589" b="18117"/>
            <a:stretch/>
          </p:blipFill>
          <p:spPr bwMode="auto">
            <a:xfrm rot="900000" flipH="1">
              <a:off x="4862082" y="4750041"/>
              <a:ext cx="834144" cy="3324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72" name="Picture 10" descr="report abuse - broken barbed wire fence PNG image with transparent  background | TOPpng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589" b="18117"/>
          <a:stretch/>
        </p:blipFill>
        <p:spPr bwMode="auto">
          <a:xfrm flipH="1">
            <a:off x="5583038" y="4750041"/>
            <a:ext cx="834144" cy="332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10" descr="report abuse - broken barbed wire fence PNG image with transparent  background | TOPpng"/>
          <p:cNvPicPr>
            <a:picLocks noChangeAspect="1" noChangeArrowheads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589" b="18117"/>
          <a:stretch/>
        </p:blipFill>
        <p:spPr bwMode="auto">
          <a:xfrm flipH="1">
            <a:off x="6429599" y="4750041"/>
            <a:ext cx="980194" cy="332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8" name="그룹 37"/>
          <p:cNvGrpSpPr/>
          <p:nvPr/>
        </p:nvGrpSpPr>
        <p:grpSpPr>
          <a:xfrm>
            <a:off x="682669" y="4715541"/>
            <a:ext cx="1080000" cy="720000"/>
            <a:chOff x="2076450" y="1492250"/>
            <a:chExt cx="3276600" cy="2168300"/>
          </a:xfrm>
        </p:grpSpPr>
        <p:sp>
          <p:nvSpPr>
            <p:cNvPr id="39" name="직사각형 38"/>
            <p:cNvSpPr/>
            <p:nvPr/>
          </p:nvSpPr>
          <p:spPr>
            <a:xfrm>
              <a:off x="2551966" y="1860550"/>
              <a:ext cx="720000" cy="126000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사다리꼴 39"/>
            <p:cNvSpPr/>
            <p:nvPr/>
          </p:nvSpPr>
          <p:spPr>
            <a:xfrm>
              <a:off x="2191966" y="3120550"/>
              <a:ext cx="1440000" cy="540000"/>
            </a:xfrm>
            <a:prstGeom prst="trapezoid">
              <a:avLst/>
            </a:prstGeom>
            <a:solidFill>
              <a:srgbClr val="76717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모서리가 둥근 직사각형 40"/>
            <p:cNvSpPr/>
            <p:nvPr/>
          </p:nvSpPr>
          <p:spPr>
            <a:xfrm>
              <a:off x="2076450" y="1492250"/>
              <a:ext cx="1651000" cy="533400"/>
            </a:xfrm>
            <a:prstGeom prst="roundRect">
              <a:avLst/>
            </a:prstGeom>
            <a:solidFill>
              <a:schemeClr val="tx1">
                <a:lumMod val="85000"/>
                <a:lumOff val="1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타원 41"/>
            <p:cNvSpPr/>
            <p:nvPr/>
          </p:nvSpPr>
          <p:spPr>
            <a:xfrm>
              <a:off x="2689694" y="1938342"/>
              <a:ext cx="444543" cy="444543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/>
            <p:cNvSpPr/>
            <p:nvPr/>
          </p:nvSpPr>
          <p:spPr>
            <a:xfrm>
              <a:off x="3727450" y="1704975"/>
              <a:ext cx="1625600" cy="10795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4" name="그룹 43"/>
          <p:cNvGrpSpPr/>
          <p:nvPr/>
        </p:nvGrpSpPr>
        <p:grpSpPr>
          <a:xfrm flipH="1">
            <a:off x="6104565" y="4715541"/>
            <a:ext cx="1080000" cy="720000"/>
            <a:chOff x="2076450" y="1492250"/>
            <a:chExt cx="3276600" cy="2168300"/>
          </a:xfrm>
        </p:grpSpPr>
        <p:sp>
          <p:nvSpPr>
            <p:cNvPr id="45" name="직사각형 44"/>
            <p:cNvSpPr/>
            <p:nvPr/>
          </p:nvSpPr>
          <p:spPr>
            <a:xfrm>
              <a:off x="2551966" y="1860550"/>
              <a:ext cx="720000" cy="126000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사다리꼴 45"/>
            <p:cNvSpPr/>
            <p:nvPr/>
          </p:nvSpPr>
          <p:spPr>
            <a:xfrm>
              <a:off x="2191966" y="3120550"/>
              <a:ext cx="1440000" cy="540000"/>
            </a:xfrm>
            <a:prstGeom prst="trapezoid">
              <a:avLst/>
            </a:prstGeom>
            <a:solidFill>
              <a:srgbClr val="76717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모서리가 둥근 직사각형 46"/>
            <p:cNvSpPr/>
            <p:nvPr/>
          </p:nvSpPr>
          <p:spPr>
            <a:xfrm>
              <a:off x="2076450" y="1492250"/>
              <a:ext cx="1651000" cy="533400"/>
            </a:xfrm>
            <a:prstGeom prst="roundRect">
              <a:avLst/>
            </a:prstGeom>
            <a:solidFill>
              <a:schemeClr val="tx1">
                <a:lumMod val="85000"/>
                <a:lumOff val="1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타원 47"/>
            <p:cNvSpPr/>
            <p:nvPr/>
          </p:nvSpPr>
          <p:spPr>
            <a:xfrm>
              <a:off x="2689694" y="1938342"/>
              <a:ext cx="444543" cy="444543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직사각형 48"/>
            <p:cNvSpPr/>
            <p:nvPr/>
          </p:nvSpPr>
          <p:spPr>
            <a:xfrm>
              <a:off x="3727450" y="1704975"/>
              <a:ext cx="1625600" cy="10795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4" name="그룹 53"/>
          <p:cNvGrpSpPr/>
          <p:nvPr/>
        </p:nvGrpSpPr>
        <p:grpSpPr>
          <a:xfrm>
            <a:off x="3501468" y="4379771"/>
            <a:ext cx="1080000" cy="1080000"/>
            <a:chOff x="1387618" y="1384677"/>
            <a:chExt cx="3225195" cy="2392741"/>
          </a:xfrm>
        </p:grpSpPr>
        <p:sp>
          <p:nvSpPr>
            <p:cNvPr id="56" name="직사각형 55"/>
            <p:cNvSpPr/>
            <p:nvPr/>
          </p:nvSpPr>
          <p:spPr>
            <a:xfrm>
              <a:off x="1456384" y="1885556"/>
              <a:ext cx="3096348" cy="189186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4" name="그림 63"/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2426877" y="2905332"/>
              <a:ext cx="1109344" cy="872086"/>
            </a:xfrm>
            <a:prstGeom prst="rect">
              <a:avLst/>
            </a:prstGeom>
          </p:spPr>
        </p:pic>
        <p:sp>
          <p:nvSpPr>
            <p:cNvPr id="65" name="원통 64"/>
            <p:cNvSpPr/>
            <p:nvPr/>
          </p:nvSpPr>
          <p:spPr>
            <a:xfrm>
              <a:off x="2348928" y="2905332"/>
              <a:ext cx="142023" cy="855200"/>
            </a:xfrm>
            <a:prstGeom prst="can">
              <a:avLst/>
            </a:prstGeom>
            <a:solidFill>
              <a:schemeClr val="accent3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원통 65"/>
            <p:cNvSpPr/>
            <p:nvPr/>
          </p:nvSpPr>
          <p:spPr>
            <a:xfrm>
              <a:off x="3501542" y="2905332"/>
              <a:ext cx="156058" cy="872085"/>
            </a:xfrm>
            <a:prstGeom prst="can">
              <a:avLst/>
            </a:prstGeom>
            <a:solidFill>
              <a:schemeClr val="accent3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빗면 73"/>
            <p:cNvSpPr/>
            <p:nvPr/>
          </p:nvSpPr>
          <p:spPr>
            <a:xfrm>
              <a:off x="2175594" y="2700837"/>
              <a:ext cx="1611410" cy="375217"/>
            </a:xfrm>
            <a:prstGeom prst="bevel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" b="1" dirty="0"/>
                <a:t>호</a:t>
              </a:r>
              <a:r>
                <a:rPr lang="ko-KR" altLang="en-US" sz="400" b="1" dirty="0" smtClean="0"/>
                <a:t> 국   강 병</a:t>
              </a:r>
              <a:endParaRPr lang="ko-KR" altLang="en-US" sz="400" b="1" dirty="0"/>
            </a:p>
          </p:txBody>
        </p:sp>
        <p:pic>
          <p:nvPicPr>
            <p:cNvPr id="75" name="그림 74"/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1682590" y="2239174"/>
              <a:ext cx="466790" cy="447737"/>
            </a:xfrm>
            <a:prstGeom prst="rect">
              <a:avLst/>
            </a:prstGeom>
          </p:spPr>
        </p:pic>
        <p:pic>
          <p:nvPicPr>
            <p:cNvPr id="76" name="그림 75"/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1678724" y="2971807"/>
              <a:ext cx="466790" cy="447737"/>
            </a:xfrm>
            <a:prstGeom prst="rect">
              <a:avLst/>
            </a:prstGeom>
          </p:spPr>
        </p:pic>
        <p:pic>
          <p:nvPicPr>
            <p:cNvPr id="77" name="그림 76"/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3818285" y="2239174"/>
              <a:ext cx="466790" cy="447737"/>
            </a:xfrm>
            <a:prstGeom prst="rect">
              <a:avLst/>
            </a:prstGeom>
          </p:spPr>
        </p:pic>
        <p:pic>
          <p:nvPicPr>
            <p:cNvPr id="78" name="그림 77"/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3814419" y="2971807"/>
              <a:ext cx="466790" cy="447737"/>
            </a:xfrm>
            <a:prstGeom prst="rect">
              <a:avLst/>
            </a:prstGeom>
          </p:spPr>
        </p:pic>
        <p:sp>
          <p:nvSpPr>
            <p:cNvPr id="79" name="사다리꼴 78"/>
            <p:cNvSpPr/>
            <p:nvPr/>
          </p:nvSpPr>
          <p:spPr>
            <a:xfrm>
              <a:off x="1387618" y="1384677"/>
              <a:ext cx="3225195" cy="718907"/>
            </a:xfrm>
            <a:prstGeom prst="trapezoid">
              <a:avLst/>
            </a:prstGeom>
            <a:solidFill>
              <a:srgbClr val="6A6428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0" name="그림 79"/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2766820" y="2230397"/>
              <a:ext cx="466790" cy="447737"/>
            </a:xfrm>
            <a:prstGeom prst="rect">
              <a:avLst/>
            </a:prstGeom>
          </p:spPr>
        </p:pic>
      </p:grp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5198019"/>
              </p:ext>
            </p:extLst>
          </p:nvPr>
        </p:nvGraphicFramePr>
        <p:xfrm>
          <a:off x="499526" y="1993031"/>
          <a:ext cx="6917480" cy="22934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5874">
                  <a:extLst>
                    <a:ext uri="{9D8B030D-6E8A-4147-A177-3AD203B41FA5}">
                      <a16:colId xmlns:a16="http://schemas.microsoft.com/office/drawing/2014/main" val="1747243079"/>
                    </a:ext>
                  </a:extLst>
                </a:gridCol>
                <a:gridCol w="345874">
                  <a:extLst>
                    <a:ext uri="{9D8B030D-6E8A-4147-A177-3AD203B41FA5}">
                      <a16:colId xmlns:a16="http://schemas.microsoft.com/office/drawing/2014/main" val="1189096861"/>
                    </a:ext>
                  </a:extLst>
                </a:gridCol>
                <a:gridCol w="345874">
                  <a:extLst>
                    <a:ext uri="{9D8B030D-6E8A-4147-A177-3AD203B41FA5}">
                      <a16:colId xmlns:a16="http://schemas.microsoft.com/office/drawing/2014/main" val="824616355"/>
                    </a:ext>
                  </a:extLst>
                </a:gridCol>
                <a:gridCol w="345874">
                  <a:extLst>
                    <a:ext uri="{9D8B030D-6E8A-4147-A177-3AD203B41FA5}">
                      <a16:colId xmlns:a16="http://schemas.microsoft.com/office/drawing/2014/main" val="2718537876"/>
                    </a:ext>
                  </a:extLst>
                </a:gridCol>
                <a:gridCol w="345874">
                  <a:extLst>
                    <a:ext uri="{9D8B030D-6E8A-4147-A177-3AD203B41FA5}">
                      <a16:colId xmlns:a16="http://schemas.microsoft.com/office/drawing/2014/main" val="2640966179"/>
                    </a:ext>
                  </a:extLst>
                </a:gridCol>
                <a:gridCol w="345874">
                  <a:extLst>
                    <a:ext uri="{9D8B030D-6E8A-4147-A177-3AD203B41FA5}">
                      <a16:colId xmlns:a16="http://schemas.microsoft.com/office/drawing/2014/main" val="416416037"/>
                    </a:ext>
                  </a:extLst>
                </a:gridCol>
                <a:gridCol w="345874">
                  <a:extLst>
                    <a:ext uri="{9D8B030D-6E8A-4147-A177-3AD203B41FA5}">
                      <a16:colId xmlns:a16="http://schemas.microsoft.com/office/drawing/2014/main" val="1893047486"/>
                    </a:ext>
                  </a:extLst>
                </a:gridCol>
                <a:gridCol w="345874">
                  <a:extLst>
                    <a:ext uri="{9D8B030D-6E8A-4147-A177-3AD203B41FA5}">
                      <a16:colId xmlns:a16="http://schemas.microsoft.com/office/drawing/2014/main" val="3804865640"/>
                    </a:ext>
                  </a:extLst>
                </a:gridCol>
                <a:gridCol w="345874">
                  <a:extLst>
                    <a:ext uri="{9D8B030D-6E8A-4147-A177-3AD203B41FA5}">
                      <a16:colId xmlns:a16="http://schemas.microsoft.com/office/drawing/2014/main" val="4054751719"/>
                    </a:ext>
                  </a:extLst>
                </a:gridCol>
                <a:gridCol w="345874">
                  <a:extLst>
                    <a:ext uri="{9D8B030D-6E8A-4147-A177-3AD203B41FA5}">
                      <a16:colId xmlns:a16="http://schemas.microsoft.com/office/drawing/2014/main" val="560428056"/>
                    </a:ext>
                  </a:extLst>
                </a:gridCol>
                <a:gridCol w="345874">
                  <a:extLst>
                    <a:ext uri="{9D8B030D-6E8A-4147-A177-3AD203B41FA5}">
                      <a16:colId xmlns:a16="http://schemas.microsoft.com/office/drawing/2014/main" val="299895059"/>
                    </a:ext>
                  </a:extLst>
                </a:gridCol>
                <a:gridCol w="345874">
                  <a:extLst>
                    <a:ext uri="{9D8B030D-6E8A-4147-A177-3AD203B41FA5}">
                      <a16:colId xmlns:a16="http://schemas.microsoft.com/office/drawing/2014/main" val="278858905"/>
                    </a:ext>
                  </a:extLst>
                </a:gridCol>
                <a:gridCol w="345874">
                  <a:extLst>
                    <a:ext uri="{9D8B030D-6E8A-4147-A177-3AD203B41FA5}">
                      <a16:colId xmlns:a16="http://schemas.microsoft.com/office/drawing/2014/main" val="627972831"/>
                    </a:ext>
                  </a:extLst>
                </a:gridCol>
                <a:gridCol w="345874">
                  <a:extLst>
                    <a:ext uri="{9D8B030D-6E8A-4147-A177-3AD203B41FA5}">
                      <a16:colId xmlns:a16="http://schemas.microsoft.com/office/drawing/2014/main" val="112992110"/>
                    </a:ext>
                  </a:extLst>
                </a:gridCol>
                <a:gridCol w="345874">
                  <a:extLst>
                    <a:ext uri="{9D8B030D-6E8A-4147-A177-3AD203B41FA5}">
                      <a16:colId xmlns:a16="http://schemas.microsoft.com/office/drawing/2014/main" val="4182138052"/>
                    </a:ext>
                  </a:extLst>
                </a:gridCol>
                <a:gridCol w="345874">
                  <a:extLst>
                    <a:ext uri="{9D8B030D-6E8A-4147-A177-3AD203B41FA5}">
                      <a16:colId xmlns:a16="http://schemas.microsoft.com/office/drawing/2014/main" val="977699864"/>
                    </a:ext>
                  </a:extLst>
                </a:gridCol>
                <a:gridCol w="345874">
                  <a:extLst>
                    <a:ext uri="{9D8B030D-6E8A-4147-A177-3AD203B41FA5}">
                      <a16:colId xmlns:a16="http://schemas.microsoft.com/office/drawing/2014/main" val="303958274"/>
                    </a:ext>
                  </a:extLst>
                </a:gridCol>
                <a:gridCol w="345874">
                  <a:extLst>
                    <a:ext uri="{9D8B030D-6E8A-4147-A177-3AD203B41FA5}">
                      <a16:colId xmlns:a16="http://schemas.microsoft.com/office/drawing/2014/main" val="4243356657"/>
                    </a:ext>
                  </a:extLst>
                </a:gridCol>
                <a:gridCol w="345874">
                  <a:extLst>
                    <a:ext uri="{9D8B030D-6E8A-4147-A177-3AD203B41FA5}">
                      <a16:colId xmlns:a16="http://schemas.microsoft.com/office/drawing/2014/main" val="1028050742"/>
                    </a:ext>
                  </a:extLst>
                </a:gridCol>
                <a:gridCol w="345874">
                  <a:extLst>
                    <a:ext uri="{9D8B030D-6E8A-4147-A177-3AD203B41FA5}">
                      <a16:colId xmlns:a16="http://schemas.microsoft.com/office/drawing/2014/main" val="1062026086"/>
                    </a:ext>
                  </a:extLst>
                </a:gridCol>
              </a:tblGrid>
              <a:tr h="303292">
                <a:tc>
                  <a:txBody>
                    <a:bodyPr/>
                    <a:lstStyle/>
                    <a:p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7667957"/>
                  </a:ext>
                </a:extLst>
              </a:tr>
              <a:tr h="303292">
                <a:tc>
                  <a:txBody>
                    <a:bodyPr/>
                    <a:lstStyle/>
                    <a:p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0925272"/>
                  </a:ext>
                </a:extLst>
              </a:tr>
              <a:tr h="281149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801905"/>
                  </a:ext>
                </a:extLst>
              </a:tr>
              <a:tr h="281149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5136184"/>
                  </a:ext>
                </a:extLst>
              </a:tr>
              <a:tr h="281149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234174"/>
                  </a:ext>
                </a:extLst>
              </a:tr>
              <a:tr h="281149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9216224"/>
                  </a:ext>
                </a:extLst>
              </a:tr>
              <a:tr h="281149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1120478"/>
                  </a:ext>
                </a:extLst>
              </a:tr>
              <a:tr h="281149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3002672"/>
                  </a:ext>
                </a:extLst>
              </a:tr>
            </a:tbl>
          </a:graphicData>
        </a:graphic>
      </p:graphicFrame>
      <p:graphicFrame>
        <p:nvGraphicFramePr>
          <p:cNvPr id="4" name="표 3"/>
          <p:cNvGraphicFramePr>
            <a:graphicFrameLocks noGrp="1"/>
          </p:cNvGraphicFramePr>
          <p:nvPr>
            <p:extLst/>
          </p:nvPr>
        </p:nvGraphicFramePr>
        <p:xfrm>
          <a:off x="497349" y="4345952"/>
          <a:ext cx="691966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5983">
                  <a:extLst>
                    <a:ext uri="{9D8B030D-6E8A-4147-A177-3AD203B41FA5}">
                      <a16:colId xmlns:a16="http://schemas.microsoft.com/office/drawing/2014/main" val="1188229093"/>
                    </a:ext>
                  </a:extLst>
                </a:gridCol>
                <a:gridCol w="345983">
                  <a:extLst>
                    <a:ext uri="{9D8B030D-6E8A-4147-A177-3AD203B41FA5}">
                      <a16:colId xmlns:a16="http://schemas.microsoft.com/office/drawing/2014/main" val="2907796034"/>
                    </a:ext>
                  </a:extLst>
                </a:gridCol>
                <a:gridCol w="345983">
                  <a:extLst>
                    <a:ext uri="{9D8B030D-6E8A-4147-A177-3AD203B41FA5}">
                      <a16:colId xmlns:a16="http://schemas.microsoft.com/office/drawing/2014/main" val="383962448"/>
                    </a:ext>
                  </a:extLst>
                </a:gridCol>
                <a:gridCol w="345983">
                  <a:extLst>
                    <a:ext uri="{9D8B030D-6E8A-4147-A177-3AD203B41FA5}">
                      <a16:colId xmlns:a16="http://schemas.microsoft.com/office/drawing/2014/main" val="4086124469"/>
                    </a:ext>
                  </a:extLst>
                </a:gridCol>
                <a:gridCol w="345983">
                  <a:extLst>
                    <a:ext uri="{9D8B030D-6E8A-4147-A177-3AD203B41FA5}">
                      <a16:colId xmlns:a16="http://schemas.microsoft.com/office/drawing/2014/main" val="752921057"/>
                    </a:ext>
                  </a:extLst>
                </a:gridCol>
                <a:gridCol w="345983">
                  <a:extLst>
                    <a:ext uri="{9D8B030D-6E8A-4147-A177-3AD203B41FA5}">
                      <a16:colId xmlns:a16="http://schemas.microsoft.com/office/drawing/2014/main" val="93091027"/>
                    </a:ext>
                  </a:extLst>
                </a:gridCol>
                <a:gridCol w="345983">
                  <a:extLst>
                    <a:ext uri="{9D8B030D-6E8A-4147-A177-3AD203B41FA5}">
                      <a16:colId xmlns:a16="http://schemas.microsoft.com/office/drawing/2014/main" val="4251324559"/>
                    </a:ext>
                  </a:extLst>
                </a:gridCol>
                <a:gridCol w="345983">
                  <a:extLst>
                    <a:ext uri="{9D8B030D-6E8A-4147-A177-3AD203B41FA5}">
                      <a16:colId xmlns:a16="http://schemas.microsoft.com/office/drawing/2014/main" val="1447360280"/>
                    </a:ext>
                  </a:extLst>
                </a:gridCol>
                <a:gridCol w="345983">
                  <a:extLst>
                    <a:ext uri="{9D8B030D-6E8A-4147-A177-3AD203B41FA5}">
                      <a16:colId xmlns:a16="http://schemas.microsoft.com/office/drawing/2014/main" val="2466117263"/>
                    </a:ext>
                  </a:extLst>
                </a:gridCol>
                <a:gridCol w="345983">
                  <a:extLst>
                    <a:ext uri="{9D8B030D-6E8A-4147-A177-3AD203B41FA5}">
                      <a16:colId xmlns:a16="http://schemas.microsoft.com/office/drawing/2014/main" val="2052711099"/>
                    </a:ext>
                  </a:extLst>
                </a:gridCol>
                <a:gridCol w="345983">
                  <a:extLst>
                    <a:ext uri="{9D8B030D-6E8A-4147-A177-3AD203B41FA5}">
                      <a16:colId xmlns:a16="http://schemas.microsoft.com/office/drawing/2014/main" val="1494837202"/>
                    </a:ext>
                  </a:extLst>
                </a:gridCol>
                <a:gridCol w="345983">
                  <a:extLst>
                    <a:ext uri="{9D8B030D-6E8A-4147-A177-3AD203B41FA5}">
                      <a16:colId xmlns:a16="http://schemas.microsoft.com/office/drawing/2014/main" val="3362453768"/>
                    </a:ext>
                  </a:extLst>
                </a:gridCol>
                <a:gridCol w="345983">
                  <a:extLst>
                    <a:ext uri="{9D8B030D-6E8A-4147-A177-3AD203B41FA5}">
                      <a16:colId xmlns:a16="http://schemas.microsoft.com/office/drawing/2014/main" val="81398398"/>
                    </a:ext>
                  </a:extLst>
                </a:gridCol>
                <a:gridCol w="345983">
                  <a:extLst>
                    <a:ext uri="{9D8B030D-6E8A-4147-A177-3AD203B41FA5}">
                      <a16:colId xmlns:a16="http://schemas.microsoft.com/office/drawing/2014/main" val="4147099115"/>
                    </a:ext>
                  </a:extLst>
                </a:gridCol>
                <a:gridCol w="345983">
                  <a:extLst>
                    <a:ext uri="{9D8B030D-6E8A-4147-A177-3AD203B41FA5}">
                      <a16:colId xmlns:a16="http://schemas.microsoft.com/office/drawing/2014/main" val="4218715641"/>
                    </a:ext>
                  </a:extLst>
                </a:gridCol>
                <a:gridCol w="345983">
                  <a:extLst>
                    <a:ext uri="{9D8B030D-6E8A-4147-A177-3AD203B41FA5}">
                      <a16:colId xmlns:a16="http://schemas.microsoft.com/office/drawing/2014/main" val="3011492177"/>
                    </a:ext>
                  </a:extLst>
                </a:gridCol>
                <a:gridCol w="345983">
                  <a:extLst>
                    <a:ext uri="{9D8B030D-6E8A-4147-A177-3AD203B41FA5}">
                      <a16:colId xmlns:a16="http://schemas.microsoft.com/office/drawing/2014/main" val="3594399087"/>
                    </a:ext>
                  </a:extLst>
                </a:gridCol>
                <a:gridCol w="345983">
                  <a:extLst>
                    <a:ext uri="{9D8B030D-6E8A-4147-A177-3AD203B41FA5}">
                      <a16:colId xmlns:a16="http://schemas.microsoft.com/office/drawing/2014/main" val="261027181"/>
                    </a:ext>
                  </a:extLst>
                </a:gridCol>
                <a:gridCol w="345983">
                  <a:extLst>
                    <a:ext uri="{9D8B030D-6E8A-4147-A177-3AD203B41FA5}">
                      <a16:colId xmlns:a16="http://schemas.microsoft.com/office/drawing/2014/main" val="2650002954"/>
                    </a:ext>
                  </a:extLst>
                </a:gridCol>
                <a:gridCol w="345983">
                  <a:extLst>
                    <a:ext uri="{9D8B030D-6E8A-4147-A177-3AD203B41FA5}">
                      <a16:colId xmlns:a16="http://schemas.microsoft.com/office/drawing/2014/main" val="20519139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1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2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3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4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5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6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7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8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9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10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11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12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13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14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15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16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17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18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19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20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1317271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/>
          </p:nvPr>
        </p:nvGraphicFramePr>
        <p:xfrm>
          <a:off x="140845" y="1993030"/>
          <a:ext cx="321589" cy="22934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1589">
                  <a:extLst>
                    <a:ext uri="{9D8B030D-6E8A-4147-A177-3AD203B41FA5}">
                      <a16:colId xmlns:a16="http://schemas.microsoft.com/office/drawing/2014/main" val="1538266254"/>
                    </a:ext>
                  </a:extLst>
                </a:gridCol>
              </a:tblGrid>
              <a:tr h="2866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>
                          <a:solidFill>
                            <a:schemeClr val="bg1"/>
                          </a:solidFill>
                        </a:rPr>
                        <a:t>A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8573847"/>
                  </a:ext>
                </a:extLst>
              </a:tr>
              <a:tr h="2866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>
                          <a:solidFill>
                            <a:schemeClr val="bg1"/>
                          </a:solidFill>
                        </a:rPr>
                        <a:t>B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8158833"/>
                  </a:ext>
                </a:extLst>
              </a:tr>
              <a:tr h="2866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>
                          <a:solidFill>
                            <a:schemeClr val="bg1"/>
                          </a:solidFill>
                        </a:rPr>
                        <a:t>C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7370266"/>
                  </a:ext>
                </a:extLst>
              </a:tr>
              <a:tr h="2866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>
                          <a:solidFill>
                            <a:schemeClr val="bg1"/>
                          </a:solidFill>
                        </a:rPr>
                        <a:t>D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7962116"/>
                  </a:ext>
                </a:extLst>
              </a:tr>
              <a:tr h="2866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>
                          <a:solidFill>
                            <a:schemeClr val="bg1"/>
                          </a:solidFill>
                        </a:rPr>
                        <a:t>E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620287"/>
                  </a:ext>
                </a:extLst>
              </a:tr>
              <a:tr h="2866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>
                          <a:solidFill>
                            <a:schemeClr val="bg1"/>
                          </a:solidFill>
                        </a:rPr>
                        <a:t>F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1859753"/>
                  </a:ext>
                </a:extLst>
              </a:tr>
              <a:tr h="2866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>
                          <a:solidFill>
                            <a:schemeClr val="bg1"/>
                          </a:solidFill>
                        </a:rPr>
                        <a:t>G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5734455"/>
                  </a:ext>
                </a:extLst>
              </a:tr>
              <a:tr h="2866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>
                          <a:solidFill>
                            <a:schemeClr val="bg1"/>
                          </a:solidFill>
                        </a:rPr>
                        <a:t>H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8226293"/>
                  </a:ext>
                </a:extLst>
              </a:tr>
            </a:tbl>
          </a:graphicData>
        </a:graphic>
      </p:graphicFrame>
      <p:grpSp>
        <p:nvGrpSpPr>
          <p:cNvPr id="94" name="그룹 93"/>
          <p:cNvGrpSpPr/>
          <p:nvPr/>
        </p:nvGrpSpPr>
        <p:grpSpPr>
          <a:xfrm>
            <a:off x="827215" y="1986430"/>
            <a:ext cx="408222" cy="465938"/>
            <a:chOff x="2079643" y="1377502"/>
            <a:chExt cx="1893566" cy="2161286"/>
          </a:xfrm>
        </p:grpSpPr>
        <p:pic>
          <p:nvPicPr>
            <p:cNvPr id="101" name="그림 100"/>
            <p:cNvPicPr>
              <a:picLocks noChangeAspect="1"/>
            </p:cNvPicPr>
            <p:nvPr/>
          </p:nvPicPr>
          <p:blipFill>
            <a:blip r:embed="rId21">
              <a:extLst>
                <a:ext uri="{BEBA8EAE-BF5A-486C-A8C5-ECC9F3942E4B}">
                  <a14:imgProps xmlns:a14="http://schemas.microsoft.com/office/drawing/2010/main">
                    <a14:imgLayer r:embed="rId22">
                      <a14:imgEffect>
                        <a14:backgroundRemoval t="0" b="100000" l="0" r="99044">
                          <a14:foregroundMark x1="72951" y1="64752" x2="56967" y2="90683"/>
                          <a14:backgroundMark x1="15574" y1="59317" x2="49454" y2="99689"/>
                          <a14:backgroundMark x1="89617" y1="53571" x2="52049" y2="99689"/>
                          <a14:backgroundMark x1="683" y1="30590" x2="14344" y2="66770"/>
                          <a14:backgroundMark x1="75820" y1="62733" x2="57923" y2="90839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079643" y="1872864"/>
              <a:ext cx="1893566" cy="1665924"/>
            </a:xfrm>
            <a:prstGeom prst="rect">
              <a:avLst/>
            </a:prstGeom>
          </p:spPr>
        </p:pic>
        <p:sp>
          <p:nvSpPr>
            <p:cNvPr id="102" name="현 101"/>
            <p:cNvSpPr/>
            <p:nvPr/>
          </p:nvSpPr>
          <p:spPr>
            <a:xfrm rot="9900000">
              <a:off x="2259689" y="1377502"/>
              <a:ext cx="1573328" cy="1598419"/>
            </a:xfrm>
            <a:prstGeom prst="chord">
              <a:avLst>
                <a:gd name="adj1" fmla="val 1864270"/>
                <a:gd name="adj2" fmla="val 10707297"/>
              </a:avLst>
            </a:prstGeom>
            <a:solidFill>
              <a:srgbClr val="5A5B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3" name="그룹 102"/>
          <p:cNvGrpSpPr/>
          <p:nvPr/>
        </p:nvGrpSpPr>
        <p:grpSpPr>
          <a:xfrm>
            <a:off x="3188451" y="1986430"/>
            <a:ext cx="408222" cy="465938"/>
            <a:chOff x="2079643" y="1377502"/>
            <a:chExt cx="1893566" cy="2161286"/>
          </a:xfrm>
        </p:grpSpPr>
        <p:pic>
          <p:nvPicPr>
            <p:cNvPr id="104" name="그림 103"/>
            <p:cNvPicPr>
              <a:picLocks noChangeAspect="1"/>
            </p:cNvPicPr>
            <p:nvPr/>
          </p:nvPicPr>
          <p:blipFill>
            <a:blip r:embed="rId21">
              <a:extLst>
                <a:ext uri="{BEBA8EAE-BF5A-486C-A8C5-ECC9F3942E4B}">
                  <a14:imgProps xmlns:a14="http://schemas.microsoft.com/office/drawing/2010/main">
                    <a14:imgLayer r:embed="rId22">
                      <a14:imgEffect>
                        <a14:backgroundRemoval t="0" b="100000" l="0" r="99044">
                          <a14:foregroundMark x1="72951" y1="64752" x2="56967" y2="90683"/>
                          <a14:backgroundMark x1="15574" y1="59317" x2="49454" y2="99689"/>
                          <a14:backgroundMark x1="89617" y1="53571" x2="52049" y2="99689"/>
                          <a14:backgroundMark x1="683" y1="30590" x2="14344" y2="66770"/>
                          <a14:backgroundMark x1="75820" y1="62733" x2="57923" y2="90839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079643" y="1872864"/>
              <a:ext cx="1893566" cy="1665924"/>
            </a:xfrm>
            <a:prstGeom prst="rect">
              <a:avLst/>
            </a:prstGeom>
          </p:spPr>
        </p:pic>
        <p:sp>
          <p:nvSpPr>
            <p:cNvPr id="105" name="현 104"/>
            <p:cNvSpPr/>
            <p:nvPr/>
          </p:nvSpPr>
          <p:spPr>
            <a:xfrm rot="9900000">
              <a:off x="2259689" y="1377502"/>
              <a:ext cx="1573328" cy="1598419"/>
            </a:xfrm>
            <a:prstGeom prst="chord">
              <a:avLst>
                <a:gd name="adj1" fmla="val 1864270"/>
                <a:gd name="adj2" fmla="val 10707297"/>
              </a:avLst>
            </a:prstGeom>
            <a:solidFill>
              <a:srgbClr val="5A5B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6" name="그룹 105"/>
          <p:cNvGrpSpPr/>
          <p:nvPr/>
        </p:nvGrpSpPr>
        <p:grpSpPr>
          <a:xfrm rot="5400000">
            <a:off x="3746547" y="2219399"/>
            <a:ext cx="408222" cy="465938"/>
            <a:chOff x="2079643" y="1377502"/>
            <a:chExt cx="1893566" cy="2161286"/>
          </a:xfrm>
        </p:grpSpPr>
        <p:pic>
          <p:nvPicPr>
            <p:cNvPr id="107" name="그림 106"/>
            <p:cNvPicPr>
              <a:picLocks noChangeAspect="1"/>
            </p:cNvPicPr>
            <p:nvPr/>
          </p:nvPicPr>
          <p:blipFill>
            <a:blip r:embed="rId21">
              <a:extLst>
                <a:ext uri="{BEBA8EAE-BF5A-486C-A8C5-ECC9F3942E4B}">
                  <a14:imgProps xmlns:a14="http://schemas.microsoft.com/office/drawing/2010/main">
                    <a14:imgLayer r:embed="rId22">
                      <a14:imgEffect>
                        <a14:backgroundRemoval t="0" b="100000" l="0" r="99044">
                          <a14:foregroundMark x1="72951" y1="64752" x2="56967" y2="90683"/>
                          <a14:backgroundMark x1="15574" y1="59317" x2="49454" y2="99689"/>
                          <a14:backgroundMark x1="89617" y1="53571" x2="52049" y2="99689"/>
                          <a14:backgroundMark x1="683" y1="30590" x2="14344" y2="66770"/>
                          <a14:backgroundMark x1="75820" y1="62733" x2="57923" y2="90839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079643" y="1872864"/>
              <a:ext cx="1893566" cy="1665924"/>
            </a:xfrm>
            <a:prstGeom prst="rect">
              <a:avLst/>
            </a:prstGeom>
          </p:spPr>
        </p:pic>
        <p:sp>
          <p:nvSpPr>
            <p:cNvPr id="108" name="현 107"/>
            <p:cNvSpPr/>
            <p:nvPr/>
          </p:nvSpPr>
          <p:spPr>
            <a:xfrm rot="9900000">
              <a:off x="2259689" y="1377502"/>
              <a:ext cx="1573328" cy="1598419"/>
            </a:xfrm>
            <a:prstGeom prst="chord">
              <a:avLst>
                <a:gd name="adj1" fmla="val 1864270"/>
                <a:gd name="adj2" fmla="val 10707297"/>
              </a:avLst>
            </a:prstGeom>
            <a:solidFill>
              <a:srgbClr val="5A5B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9" name="그룹 108"/>
          <p:cNvGrpSpPr/>
          <p:nvPr/>
        </p:nvGrpSpPr>
        <p:grpSpPr>
          <a:xfrm rot="10800000">
            <a:off x="4055440" y="3339576"/>
            <a:ext cx="408222" cy="465938"/>
            <a:chOff x="2079643" y="1377502"/>
            <a:chExt cx="1893566" cy="2161286"/>
          </a:xfrm>
        </p:grpSpPr>
        <p:pic>
          <p:nvPicPr>
            <p:cNvPr id="110" name="그림 109"/>
            <p:cNvPicPr>
              <a:picLocks noChangeAspect="1"/>
            </p:cNvPicPr>
            <p:nvPr/>
          </p:nvPicPr>
          <p:blipFill>
            <a:blip r:embed="rId21">
              <a:extLst>
                <a:ext uri="{BEBA8EAE-BF5A-486C-A8C5-ECC9F3942E4B}">
                  <a14:imgProps xmlns:a14="http://schemas.microsoft.com/office/drawing/2010/main">
                    <a14:imgLayer r:embed="rId22">
                      <a14:imgEffect>
                        <a14:backgroundRemoval t="0" b="100000" l="0" r="99044">
                          <a14:foregroundMark x1="72951" y1="64752" x2="56967" y2="90683"/>
                          <a14:backgroundMark x1="15574" y1="59317" x2="49454" y2="99689"/>
                          <a14:backgroundMark x1="89617" y1="53571" x2="52049" y2="99689"/>
                          <a14:backgroundMark x1="683" y1="30590" x2="14344" y2="66770"/>
                          <a14:backgroundMark x1="75820" y1="62733" x2="57923" y2="90839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079643" y="1872864"/>
              <a:ext cx="1893566" cy="1665924"/>
            </a:xfrm>
            <a:prstGeom prst="rect">
              <a:avLst/>
            </a:prstGeom>
          </p:spPr>
        </p:pic>
        <p:sp>
          <p:nvSpPr>
            <p:cNvPr id="111" name="현 110"/>
            <p:cNvSpPr/>
            <p:nvPr/>
          </p:nvSpPr>
          <p:spPr>
            <a:xfrm rot="9900000">
              <a:off x="2259689" y="1377502"/>
              <a:ext cx="1573328" cy="1598419"/>
            </a:xfrm>
            <a:prstGeom prst="chord">
              <a:avLst>
                <a:gd name="adj1" fmla="val 1864270"/>
                <a:gd name="adj2" fmla="val 10707297"/>
              </a:avLst>
            </a:prstGeom>
            <a:solidFill>
              <a:srgbClr val="5A5B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12" name="그룹 111"/>
          <p:cNvGrpSpPr/>
          <p:nvPr/>
        </p:nvGrpSpPr>
        <p:grpSpPr>
          <a:xfrm rot="5400000">
            <a:off x="1385311" y="2219399"/>
            <a:ext cx="408222" cy="465938"/>
            <a:chOff x="2079643" y="1377502"/>
            <a:chExt cx="1893566" cy="2161286"/>
          </a:xfrm>
        </p:grpSpPr>
        <p:pic>
          <p:nvPicPr>
            <p:cNvPr id="113" name="그림 112"/>
            <p:cNvPicPr>
              <a:picLocks noChangeAspect="1"/>
            </p:cNvPicPr>
            <p:nvPr/>
          </p:nvPicPr>
          <p:blipFill>
            <a:blip r:embed="rId21">
              <a:extLst>
                <a:ext uri="{BEBA8EAE-BF5A-486C-A8C5-ECC9F3942E4B}">
                  <a14:imgProps xmlns:a14="http://schemas.microsoft.com/office/drawing/2010/main">
                    <a14:imgLayer r:embed="rId22">
                      <a14:imgEffect>
                        <a14:backgroundRemoval t="0" b="100000" l="0" r="99044">
                          <a14:foregroundMark x1="72951" y1="64752" x2="56967" y2="90683"/>
                          <a14:backgroundMark x1="15574" y1="59317" x2="49454" y2="99689"/>
                          <a14:backgroundMark x1="89617" y1="53571" x2="52049" y2="99689"/>
                          <a14:backgroundMark x1="683" y1="30590" x2="14344" y2="66770"/>
                          <a14:backgroundMark x1="75820" y1="62733" x2="57923" y2="90839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079643" y="1872864"/>
              <a:ext cx="1893566" cy="1665924"/>
            </a:xfrm>
            <a:prstGeom prst="rect">
              <a:avLst/>
            </a:prstGeom>
          </p:spPr>
        </p:pic>
        <p:sp>
          <p:nvSpPr>
            <p:cNvPr id="114" name="현 113"/>
            <p:cNvSpPr/>
            <p:nvPr/>
          </p:nvSpPr>
          <p:spPr>
            <a:xfrm rot="9900000">
              <a:off x="2259689" y="1377502"/>
              <a:ext cx="1573328" cy="1598419"/>
            </a:xfrm>
            <a:prstGeom prst="chord">
              <a:avLst>
                <a:gd name="adj1" fmla="val 1864270"/>
                <a:gd name="adj2" fmla="val 10707297"/>
              </a:avLst>
            </a:prstGeom>
            <a:solidFill>
              <a:srgbClr val="5A5B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15" name="그룹 114"/>
          <p:cNvGrpSpPr/>
          <p:nvPr/>
        </p:nvGrpSpPr>
        <p:grpSpPr>
          <a:xfrm rot="10800000">
            <a:off x="1984946" y="2433457"/>
            <a:ext cx="408222" cy="465938"/>
            <a:chOff x="2079643" y="1377502"/>
            <a:chExt cx="1893566" cy="2161286"/>
          </a:xfrm>
        </p:grpSpPr>
        <p:pic>
          <p:nvPicPr>
            <p:cNvPr id="116" name="그림 115"/>
            <p:cNvPicPr>
              <a:picLocks noChangeAspect="1"/>
            </p:cNvPicPr>
            <p:nvPr/>
          </p:nvPicPr>
          <p:blipFill>
            <a:blip r:embed="rId21">
              <a:extLst>
                <a:ext uri="{BEBA8EAE-BF5A-486C-A8C5-ECC9F3942E4B}">
                  <a14:imgProps xmlns:a14="http://schemas.microsoft.com/office/drawing/2010/main">
                    <a14:imgLayer r:embed="rId22">
                      <a14:imgEffect>
                        <a14:backgroundRemoval t="0" b="100000" l="0" r="99044">
                          <a14:foregroundMark x1="72951" y1="64752" x2="56967" y2="90683"/>
                          <a14:backgroundMark x1="15574" y1="59317" x2="49454" y2="99689"/>
                          <a14:backgroundMark x1="89617" y1="53571" x2="52049" y2="99689"/>
                          <a14:backgroundMark x1="683" y1="30590" x2="14344" y2="66770"/>
                          <a14:backgroundMark x1="75820" y1="62733" x2="57923" y2="90839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079643" y="1872864"/>
              <a:ext cx="1893566" cy="1665924"/>
            </a:xfrm>
            <a:prstGeom prst="rect">
              <a:avLst/>
            </a:prstGeom>
          </p:spPr>
        </p:pic>
        <p:sp>
          <p:nvSpPr>
            <p:cNvPr id="117" name="현 116"/>
            <p:cNvSpPr/>
            <p:nvPr/>
          </p:nvSpPr>
          <p:spPr>
            <a:xfrm rot="9900000">
              <a:off x="2259689" y="1377502"/>
              <a:ext cx="1573328" cy="1598419"/>
            </a:xfrm>
            <a:prstGeom prst="chord">
              <a:avLst>
                <a:gd name="adj1" fmla="val 1864270"/>
                <a:gd name="adj2" fmla="val 10707297"/>
              </a:avLst>
            </a:prstGeom>
            <a:solidFill>
              <a:srgbClr val="5A5B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18" name="그룹 117"/>
          <p:cNvGrpSpPr/>
          <p:nvPr/>
        </p:nvGrpSpPr>
        <p:grpSpPr>
          <a:xfrm rot="16200000">
            <a:off x="2588768" y="2227991"/>
            <a:ext cx="408222" cy="465938"/>
            <a:chOff x="2079643" y="1377502"/>
            <a:chExt cx="1893566" cy="2161286"/>
          </a:xfrm>
        </p:grpSpPr>
        <p:pic>
          <p:nvPicPr>
            <p:cNvPr id="119" name="그림 118"/>
            <p:cNvPicPr>
              <a:picLocks noChangeAspect="1"/>
            </p:cNvPicPr>
            <p:nvPr/>
          </p:nvPicPr>
          <p:blipFill>
            <a:blip r:embed="rId21">
              <a:extLst>
                <a:ext uri="{BEBA8EAE-BF5A-486C-A8C5-ECC9F3942E4B}">
                  <a14:imgProps xmlns:a14="http://schemas.microsoft.com/office/drawing/2010/main">
                    <a14:imgLayer r:embed="rId22">
                      <a14:imgEffect>
                        <a14:backgroundRemoval t="0" b="100000" l="0" r="99044">
                          <a14:foregroundMark x1="72951" y1="64752" x2="56967" y2="90683"/>
                          <a14:backgroundMark x1="15574" y1="59317" x2="49454" y2="99689"/>
                          <a14:backgroundMark x1="89617" y1="53571" x2="52049" y2="99689"/>
                          <a14:backgroundMark x1="683" y1="30590" x2="14344" y2="66770"/>
                          <a14:backgroundMark x1="75820" y1="62733" x2="57923" y2="90839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079643" y="1872864"/>
              <a:ext cx="1893566" cy="1665924"/>
            </a:xfrm>
            <a:prstGeom prst="rect">
              <a:avLst/>
            </a:prstGeom>
          </p:spPr>
        </p:pic>
        <p:sp>
          <p:nvSpPr>
            <p:cNvPr id="120" name="현 119"/>
            <p:cNvSpPr/>
            <p:nvPr/>
          </p:nvSpPr>
          <p:spPr>
            <a:xfrm rot="9900000">
              <a:off x="2259689" y="1377502"/>
              <a:ext cx="1573328" cy="1598419"/>
            </a:xfrm>
            <a:prstGeom prst="chord">
              <a:avLst>
                <a:gd name="adj1" fmla="val 1864270"/>
                <a:gd name="adj2" fmla="val 10707297"/>
              </a:avLst>
            </a:prstGeom>
            <a:solidFill>
              <a:srgbClr val="5A5B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21" name="직선 화살표 연결선 120"/>
          <p:cNvCxnSpPr/>
          <p:nvPr/>
        </p:nvCxnSpPr>
        <p:spPr>
          <a:xfrm>
            <a:off x="1043162" y="2442057"/>
            <a:ext cx="342726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5" name="그룹 124"/>
          <p:cNvGrpSpPr/>
          <p:nvPr/>
        </p:nvGrpSpPr>
        <p:grpSpPr>
          <a:xfrm rot="10800000">
            <a:off x="4268143" y="2453731"/>
            <a:ext cx="408222" cy="465938"/>
            <a:chOff x="2079643" y="1377502"/>
            <a:chExt cx="1893566" cy="2161286"/>
          </a:xfrm>
        </p:grpSpPr>
        <p:pic>
          <p:nvPicPr>
            <p:cNvPr id="126" name="그림 125"/>
            <p:cNvPicPr>
              <a:picLocks noChangeAspect="1"/>
            </p:cNvPicPr>
            <p:nvPr/>
          </p:nvPicPr>
          <p:blipFill>
            <a:blip r:embed="rId21">
              <a:extLst>
                <a:ext uri="{BEBA8EAE-BF5A-486C-A8C5-ECC9F3942E4B}">
                  <a14:imgProps xmlns:a14="http://schemas.microsoft.com/office/drawing/2010/main">
                    <a14:imgLayer r:embed="rId22">
                      <a14:imgEffect>
                        <a14:backgroundRemoval t="0" b="100000" l="0" r="99044">
                          <a14:foregroundMark x1="72951" y1="64752" x2="56967" y2="90683"/>
                          <a14:backgroundMark x1="15574" y1="59317" x2="49454" y2="99689"/>
                          <a14:backgroundMark x1="89617" y1="53571" x2="52049" y2="99689"/>
                          <a14:backgroundMark x1="683" y1="30590" x2="14344" y2="66770"/>
                          <a14:backgroundMark x1="75820" y1="62733" x2="57923" y2="90839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079643" y="1872864"/>
              <a:ext cx="1893566" cy="1665924"/>
            </a:xfrm>
            <a:prstGeom prst="rect">
              <a:avLst/>
            </a:prstGeom>
          </p:spPr>
        </p:pic>
        <p:sp>
          <p:nvSpPr>
            <p:cNvPr id="127" name="현 126"/>
            <p:cNvSpPr/>
            <p:nvPr/>
          </p:nvSpPr>
          <p:spPr>
            <a:xfrm rot="9900000">
              <a:off x="2259689" y="1377502"/>
              <a:ext cx="1573328" cy="1598419"/>
            </a:xfrm>
            <a:prstGeom prst="chord">
              <a:avLst>
                <a:gd name="adj1" fmla="val 1864270"/>
                <a:gd name="adj2" fmla="val 10707297"/>
              </a:avLst>
            </a:prstGeom>
            <a:solidFill>
              <a:srgbClr val="5A5B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28" name="그룹 127"/>
          <p:cNvGrpSpPr/>
          <p:nvPr/>
        </p:nvGrpSpPr>
        <p:grpSpPr>
          <a:xfrm rot="16200000">
            <a:off x="4033346" y="2940825"/>
            <a:ext cx="408222" cy="465938"/>
            <a:chOff x="2079643" y="1377502"/>
            <a:chExt cx="1893566" cy="2161286"/>
          </a:xfrm>
        </p:grpSpPr>
        <p:pic>
          <p:nvPicPr>
            <p:cNvPr id="129" name="그림 128"/>
            <p:cNvPicPr>
              <a:picLocks noChangeAspect="1"/>
            </p:cNvPicPr>
            <p:nvPr/>
          </p:nvPicPr>
          <p:blipFill>
            <a:blip r:embed="rId21">
              <a:extLst>
                <a:ext uri="{BEBA8EAE-BF5A-486C-A8C5-ECC9F3942E4B}">
                  <a14:imgProps xmlns:a14="http://schemas.microsoft.com/office/drawing/2010/main">
                    <a14:imgLayer r:embed="rId22">
                      <a14:imgEffect>
                        <a14:backgroundRemoval t="0" b="100000" l="0" r="99044">
                          <a14:foregroundMark x1="72951" y1="64752" x2="56967" y2="90683"/>
                          <a14:backgroundMark x1="15574" y1="59317" x2="49454" y2="99689"/>
                          <a14:backgroundMark x1="89617" y1="53571" x2="52049" y2="99689"/>
                          <a14:backgroundMark x1="683" y1="30590" x2="14344" y2="66770"/>
                          <a14:backgroundMark x1="75820" y1="62733" x2="57923" y2="90839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079643" y="1872864"/>
              <a:ext cx="1893566" cy="1665924"/>
            </a:xfrm>
            <a:prstGeom prst="rect">
              <a:avLst/>
            </a:prstGeom>
          </p:spPr>
        </p:pic>
        <p:sp>
          <p:nvSpPr>
            <p:cNvPr id="130" name="현 129"/>
            <p:cNvSpPr/>
            <p:nvPr/>
          </p:nvSpPr>
          <p:spPr>
            <a:xfrm rot="9900000">
              <a:off x="2259689" y="1377502"/>
              <a:ext cx="1573328" cy="1598419"/>
            </a:xfrm>
            <a:prstGeom prst="chord">
              <a:avLst>
                <a:gd name="adj1" fmla="val 1864270"/>
                <a:gd name="adj2" fmla="val 10707297"/>
              </a:avLst>
            </a:prstGeom>
            <a:solidFill>
              <a:srgbClr val="5A5B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86" name="직선 화살표 연결선 85"/>
          <p:cNvCxnSpPr/>
          <p:nvPr/>
        </p:nvCxnSpPr>
        <p:spPr>
          <a:xfrm>
            <a:off x="4470426" y="2442057"/>
            <a:ext cx="0" cy="88496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화살표 연결선 87"/>
          <p:cNvCxnSpPr/>
          <p:nvPr/>
        </p:nvCxnSpPr>
        <p:spPr>
          <a:xfrm flipH="1">
            <a:off x="1031327" y="3327017"/>
            <a:ext cx="344630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화살표 연결선 91"/>
          <p:cNvCxnSpPr/>
          <p:nvPr/>
        </p:nvCxnSpPr>
        <p:spPr>
          <a:xfrm flipV="1">
            <a:off x="1031326" y="2442057"/>
            <a:ext cx="0" cy="89355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9758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922" y="3806847"/>
            <a:ext cx="5280429" cy="2970242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유리 얼굴</a:t>
            </a:r>
          </a:p>
        </p:txBody>
      </p:sp>
      <p:sp>
        <p:nvSpPr>
          <p:cNvPr id="31" name="내용 개체 틀 1"/>
          <p:cNvSpPr>
            <a:spLocks noGrp="1"/>
          </p:cNvSpPr>
          <p:nvPr>
            <p:ph idx="1"/>
          </p:nvPr>
        </p:nvSpPr>
        <p:spPr>
          <a:xfrm>
            <a:off x="5780972" y="900614"/>
            <a:ext cx="5572828" cy="5276349"/>
          </a:xfrm>
        </p:spPr>
        <p:txBody>
          <a:bodyPr/>
          <a:lstStyle/>
          <a:p>
            <a:r>
              <a:rPr lang="ko-KR" altLang="en-US" dirty="0"/>
              <a:t>디자인</a:t>
            </a:r>
            <a:endParaRPr lang="en-US" altLang="ko-KR" dirty="0"/>
          </a:p>
          <a:p>
            <a:pPr lvl="1"/>
            <a:r>
              <a:rPr lang="ko-KR" altLang="en-US" dirty="0"/>
              <a:t>배경 </a:t>
            </a:r>
            <a:r>
              <a:rPr lang="en-US" altLang="ko-KR" dirty="0"/>
              <a:t>: </a:t>
            </a:r>
            <a:r>
              <a:rPr lang="ko-KR" altLang="en-US" dirty="0"/>
              <a:t>옅은 하늘색</a:t>
            </a:r>
            <a:r>
              <a:rPr lang="en-US" altLang="ko-KR" dirty="0"/>
              <a:t>(</a:t>
            </a:r>
            <a:r>
              <a:rPr lang="ko-KR" altLang="en-US" dirty="0"/>
              <a:t>유리처럼 보이게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크기 </a:t>
            </a:r>
            <a:r>
              <a:rPr lang="en-US" altLang="ko-KR" dirty="0"/>
              <a:t>: </a:t>
            </a:r>
            <a:r>
              <a:rPr lang="ko-KR" altLang="en-US" dirty="0"/>
              <a:t>지름 </a:t>
            </a:r>
            <a:r>
              <a:rPr lang="en-US" altLang="ko-KR" dirty="0"/>
              <a:t>600</a:t>
            </a:r>
          </a:p>
          <a:p>
            <a:pPr lvl="1"/>
            <a:r>
              <a:rPr lang="ko-KR" altLang="en-US" dirty="0"/>
              <a:t>특징</a:t>
            </a:r>
            <a:endParaRPr lang="en-US" altLang="ko-KR" dirty="0"/>
          </a:p>
          <a:p>
            <a:pPr lvl="2"/>
            <a:r>
              <a:rPr lang="ko-KR" altLang="en-US" dirty="0"/>
              <a:t>항상 </a:t>
            </a:r>
            <a:r>
              <a:rPr lang="en-US" altLang="ko-KR" dirty="0"/>
              <a:t>2</a:t>
            </a:r>
            <a:r>
              <a:rPr lang="ko-KR" altLang="en-US" dirty="0"/>
              <a:t>개가 세트로 움직임</a:t>
            </a:r>
            <a:endParaRPr lang="en-US" altLang="ko-KR" dirty="0"/>
          </a:p>
          <a:p>
            <a:pPr lvl="2"/>
            <a:r>
              <a:rPr lang="ko-KR" altLang="en-US" dirty="0"/>
              <a:t>레이저 계열 공격은 맞지 않고 통과함 </a:t>
            </a:r>
            <a:endParaRPr lang="en-US" altLang="ko-KR" dirty="0" smtClean="0"/>
          </a:p>
          <a:p>
            <a:r>
              <a:rPr lang="ko-KR" altLang="en-US" dirty="0" smtClean="0"/>
              <a:t>패턴 </a:t>
            </a:r>
            <a:r>
              <a:rPr lang="ko-KR" altLang="en-US" dirty="0"/>
              <a:t>관련</a:t>
            </a:r>
            <a:endParaRPr lang="en-US" altLang="ko-KR" dirty="0"/>
          </a:p>
          <a:p>
            <a:pPr lvl="1"/>
            <a:r>
              <a:rPr lang="ko-KR" altLang="en-US" dirty="0"/>
              <a:t>생성 가능 </a:t>
            </a:r>
            <a:r>
              <a:rPr lang="ko-KR" altLang="en-US" dirty="0" smtClean="0"/>
              <a:t>위치</a:t>
            </a:r>
            <a:r>
              <a:rPr lang="en-US" altLang="ko-KR" dirty="0" smtClean="0"/>
              <a:t>=C1:F9</a:t>
            </a:r>
          </a:p>
          <a:p>
            <a:pPr lvl="2"/>
            <a:r>
              <a:rPr lang="ko-KR" altLang="en-US" dirty="0" smtClean="0"/>
              <a:t>생성 시 중앙을 기준으로 정반대 열에 또 하나의 얼굴을 생성</a:t>
            </a:r>
            <a:r>
              <a:rPr lang="en-US" altLang="ko-KR" dirty="0" smtClean="0"/>
              <a:t>(</a:t>
            </a:r>
            <a:r>
              <a:rPr lang="ko-KR" altLang="en-US" dirty="0" smtClean="0"/>
              <a:t>예 </a:t>
            </a:r>
            <a:r>
              <a:rPr lang="en-US" altLang="ko-KR" dirty="0" smtClean="0"/>
              <a:t>: C2</a:t>
            </a:r>
            <a:r>
              <a:rPr lang="ko-KR" altLang="en-US" dirty="0" smtClean="0"/>
              <a:t>↔</a:t>
            </a:r>
            <a:r>
              <a:rPr lang="en-US" altLang="ko-KR" dirty="0" smtClean="0"/>
              <a:t>C19)</a:t>
            </a:r>
          </a:p>
          <a:p>
            <a:pPr lvl="2"/>
            <a:r>
              <a:rPr lang="ko-KR" altLang="en-US" dirty="0" smtClean="0"/>
              <a:t>생성 시 얼굴이 마주보게 생성됨</a:t>
            </a:r>
            <a:endParaRPr lang="en-US" altLang="ko-KR" dirty="0"/>
          </a:p>
          <a:p>
            <a:pPr lvl="1"/>
            <a:r>
              <a:rPr lang="ko-KR" altLang="en-US" dirty="0" err="1"/>
              <a:t>패러미터</a:t>
            </a:r>
            <a:r>
              <a:rPr lang="ko-KR" altLang="en-US" dirty="0"/>
              <a:t> 기준</a:t>
            </a:r>
            <a:endParaRPr lang="en-US" altLang="ko-KR" dirty="0"/>
          </a:p>
          <a:p>
            <a:pPr lvl="2"/>
            <a:r>
              <a:rPr lang="ko-KR" altLang="en-US" dirty="0"/>
              <a:t>이동속도 </a:t>
            </a:r>
            <a:r>
              <a:rPr lang="en-US" altLang="ko-KR" dirty="0"/>
              <a:t>: </a:t>
            </a:r>
            <a:r>
              <a:rPr lang="ko-KR" altLang="en-US" dirty="0" smtClean="0"/>
              <a:t>스마일과 동일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회전속도 </a:t>
            </a:r>
            <a:r>
              <a:rPr lang="en-US" altLang="ko-KR" dirty="0"/>
              <a:t>: </a:t>
            </a:r>
            <a:r>
              <a:rPr lang="ko-KR" altLang="en-US" dirty="0" smtClean="0"/>
              <a:t>스마일과 동일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endParaRPr lang="en-US" altLang="ko-KR" dirty="0" smtClean="0"/>
          </a:p>
          <a:p>
            <a:endParaRPr lang="ko-KR" altLang="en-US" dirty="0"/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9433131"/>
              </p:ext>
            </p:extLst>
          </p:nvPr>
        </p:nvGraphicFramePr>
        <p:xfrm>
          <a:off x="389922" y="4100426"/>
          <a:ext cx="5280420" cy="17507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4021">
                  <a:extLst>
                    <a:ext uri="{9D8B030D-6E8A-4147-A177-3AD203B41FA5}">
                      <a16:colId xmlns:a16="http://schemas.microsoft.com/office/drawing/2014/main" val="1747243079"/>
                    </a:ext>
                  </a:extLst>
                </a:gridCol>
                <a:gridCol w="264021">
                  <a:extLst>
                    <a:ext uri="{9D8B030D-6E8A-4147-A177-3AD203B41FA5}">
                      <a16:colId xmlns:a16="http://schemas.microsoft.com/office/drawing/2014/main" val="1189096861"/>
                    </a:ext>
                  </a:extLst>
                </a:gridCol>
                <a:gridCol w="264021">
                  <a:extLst>
                    <a:ext uri="{9D8B030D-6E8A-4147-A177-3AD203B41FA5}">
                      <a16:colId xmlns:a16="http://schemas.microsoft.com/office/drawing/2014/main" val="824616355"/>
                    </a:ext>
                  </a:extLst>
                </a:gridCol>
                <a:gridCol w="264021">
                  <a:extLst>
                    <a:ext uri="{9D8B030D-6E8A-4147-A177-3AD203B41FA5}">
                      <a16:colId xmlns:a16="http://schemas.microsoft.com/office/drawing/2014/main" val="2718537876"/>
                    </a:ext>
                  </a:extLst>
                </a:gridCol>
                <a:gridCol w="264021">
                  <a:extLst>
                    <a:ext uri="{9D8B030D-6E8A-4147-A177-3AD203B41FA5}">
                      <a16:colId xmlns:a16="http://schemas.microsoft.com/office/drawing/2014/main" val="2640966179"/>
                    </a:ext>
                  </a:extLst>
                </a:gridCol>
                <a:gridCol w="264021">
                  <a:extLst>
                    <a:ext uri="{9D8B030D-6E8A-4147-A177-3AD203B41FA5}">
                      <a16:colId xmlns:a16="http://schemas.microsoft.com/office/drawing/2014/main" val="416416037"/>
                    </a:ext>
                  </a:extLst>
                </a:gridCol>
                <a:gridCol w="264021">
                  <a:extLst>
                    <a:ext uri="{9D8B030D-6E8A-4147-A177-3AD203B41FA5}">
                      <a16:colId xmlns:a16="http://schemas.microsoft.com/office/drawing/2014/main" val="1893047486"/>
                    </a:ext>
                  </a:extLst>
                </a:gridCol>
                <a:gridCol w="264021">
                  <a:extLst>
                    <a:ext uri="{9D8B030D-6E8A-4147-A177-3AD203B41FA5}">
                      <a16:colId xmlns:a16="http://schemas.microsoft.com/office/drawing/2014/main" val="3804865640"/>
                    </a:ext>
                  </a:extLst>
                </a:gridCol>
                <a:gridCol w="264021">
                  <a:extLst>
                    <a:ext uri="{9D8B030D-6E8A-4147-A177-3AD203B41FA5}">
                      <a16:colId xmlns:a16="http://schemas.microsoft.com/office/drawing/2014/main" val="4054751719"/>
                    </a:ext>
                  </a:extLst>
                </a:gridCol>
                <a:gridCol w="264021">
                  <a:extLst>
                    <a:ext uri="{9D8B030D-6E8A-4147-A177-3AD203B41FA5}">
                      <a16:colId xmlns:a16="http://schemas.microsoft.com/office/drawing/2014/main" val="560428056"/>
                    </a:ext>
                  </a:extLst>
                </a:gridCol>
                <a:gridCol w="264021">
                  <a:extLst>
                    <a:ext uri="{9D8B030D-6E8A-4147-A177-3AD203B41FA5}">
                      <a16:colId xmlns:a16="http://schemas.microsoft.com/office/drawing/2014/main" val="299895059"/>
                    </a:ext>
                  </a:extLst>
                </a:gridCol>
                <a:gridCol w="264021">
                  <a:extLst>
                    <a:ext uri="{9D8B030D-6E8A-4147-A177-3AD203B41FA5}">
                      <a16:colId xmlns:a16="http://schemas.microsoft.com/office/drawing/2014/main" val="278858905"/>
                    </a:ext>
                  </a:extLst>
                </a:gridCol>
                <a:gridCol w="264021">
                  <a:extLst>
                    <a:ext uri="{9D8B030D-6E8A-4147-A177-3AD203B41FA5}">
                      <a16:colId xmlns:a16="http://schemas.microsoft.com/office/drawing/2014/main" val="627972831"/>
                    </a:ext>
                  </a:extLst>
                </a:gridCol>
                <a:gridCol w="264021">
                  <a:extLst>
                    <a:ext uri="{9D8B030D-6E8A-4147-A177-3AD203B41FA5}">
                      <a16:colId xmlns:a16="http://schemas.microsoft.com/office/drawing/2014/main" val="112992110"/>
                    </a:ext>
                  </a:extLst>
                </a:gridCol>
                <a:gridCol w="264021">
                  <a:extLst>
                    <a:ext uri="{9D8B030D-6E8A-4147-A177-3AD203B41FA5}">
                      <a16:colId xmlns:a16="http://schemas.microsoft.com/office/drawing/2014/main" val="4182138052"/>
                    </a:ext>
                  </a:extLst>
                </a:gridCol>
                <a:gridCol w="264021">
                  <a:extLst>
                    <a:ext uri="{9D8B030D-6E8A-4147-A177-3AD203B41FA5}">
                      <a16:colId xmlns:a16="http://schemas.microsoft.com/office/drawing/2014/main" val="977699864"/>
                    </a:ext>
                  </a:extLst>
                </a:gridCol>
                <a:gridCol w="264021">
                  <a:extLst>
                    <a:ext uri="{9D8B030D-6E8A-4147-A177-3AD203B41FA5}">
                      <a16:colId xmlns:a16="http://schemas.microsoft.com/office/drawing/2014/main" val="303958274"/>
                    </a:ext>
                  </a:extLst>
                </a:gridCol>
                <a:gridCol w="264021">
                  <a:extLst>
                    <a:ext uri="{9D8B030D-6E8A-4147-A177-3AD203B41FA5}">
                      <a16:colId xmlns:a16="http://schemas.microsoft.com/office/drawing/2014/main" val="4243356657"/>
                    </a:ext>
                  </a:extLst>
                </a:gridCol>
                <a:gridCol w="264021">
                  <a:extLst>
                    <a:ext uri="{9D8B030D-6E8A-4147-A177-3AD203B41FA5}">
                      <a16:colId xmlns:a16="http://schemas.microsoft.com/office/drawing/2014/main" val="1028050742"/>
                    </a:ext>
                  </a:extLst>
                </a:gridCol>
                <a:gridCol w="264021">
                  <a:extLst>
                    <a:ext uri="{9D8B030D-6E8A-4147-A177-3AD203B41FA5}">
                      <a16:colId xmlns:a16="http://schemas.microsoft.com/office/drawing/2014/main" val="1062026086"/>
                    </a:ext>
                  </a:extLst>
                </a:gridCol>
              </a:tblGrid>
              <a:tr h="231517">
                <a:tc>
                  <a:txBody>
                    <a:bodyPr/>
                    <a:lstStyle/>
                    <a:p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7667957"/>
                  </a:ext>
                </a:extLst>
              </a:tr>
              <a:tr h="231517">
                <a:tc>
                  <a:txBody>
                    <a:bodyPr/>
                    <a:lstStyle/>
                    <a:p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0925272"/>
                  </a:ext>
                </a:extLst>
              </a:tr>
              <a:tr h="214614"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801905"/>
                  </a:ext>
                </a:extLst>
              </a:tr>
              <a:tr h="214614"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5136184"/>
                  </a:ext>
                </a:extLst>
              </a:tr>
              <a:tr h="214614"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234174"/>
                  </a:ext>
                </a:extLst>
              </a:tr>
              <a:tr h="214614"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9216224"/>
                  </a:ext>
                </a:extLst>
              </a:tr>
              <a:tr h="214614"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1120478"/>
                  </a:ext>
                </a:extLst>
              </a:tr>
              <a:tr h="214614"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3002672"/>
                  </a:ext>
                </a:extLst>
              </a:tr>
            </a:tbl>
          </a:graphicData>
        </a:graphic>
      </p:graphicFrame>
      <p:graphicFrame>
        <p:nvGraphicFramePr>
          <p:cNvPr id="11" name="표 10"/>
          <p:cNvGraphicFramePr>
            <a:graphicFrameLocks noGrp="1"/>
          </p:cNvGraphicFramePr>
          <p:nvPr>
            <p:extLst/>
          </p:nvPr>
        </p:nvGraphicFramePr>
        <p:xfrm>
          <a:off x="388242" y="5916136"/>
          <a:ext cx="5282100" cy="2830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4105">
                  <a:extLst>
                    <a:ext uri="{9D8B030D-6E8A-4147-A177-3AD203B41FA5}">
                      <a16:colId xmlns:a16="http://schemas.microsoft.com/office/drawing/2014/main" val="1188229093"/>
                    </a:ext>
                  </a:extLst>
                </a:gridCol>
                <a:gridCol w="264105">
                  <a:extLst>
                    <a:ext uri="{9D8B030D-6E8A-4147-A177-3AD203B41FA5}">
                      <a16:colId xmlns:a16="http://schemas.microsoft.com/office/drawing/2014/main" val="2907796034"/>
                    </a:ext>
                  </a:extLst>
                </a:gridCol>
                <a:gridCol w="264105">
                  <a:extLst>
                    <a:ext uri="{9D8B030D-6E8A-4147-A177-3AD203B41FA5}">
                      <a16:colId xmlns:a16="http://schemas.microsoft.com/office/drawing/2014/main" val="383962448"/>
                    </a:ext>
                  </a:extLst>
                </a:gridCol>
                <a:gridCol w="264105">
                  <a:extLst>
                    <a:ext uri="{9D8B030D-6E8A-4147-A177-3AD203B41FA5}">
                      <a16:colId xmlns:a16="http://schemas.microsoft.com/office/drawing/2014/main" val="4086124469"/>
                    </a:ext>
                  </a:extLst>
                </a:gridCol>
                <a:gridCol w="264105">
                  <a:extLst>
                    <a:ext uri="{9D8B030D-6E8A-4147-A177-3AD203B41FA5}">
                      <a16:colId xmlns:a16="http://schemas.microsoft.com/office/drawing/2014/main" val="752921057"/>
                    </a:ext>
                  </a:extLst>
                </a:gridCol>
                <a:gridCol w="264105">
                  <a:extLst>
                    <a:ext uri="{9D8B030D-6E8A-4147-A177-3AD203B41FA5}">
                      <a16:colId xmlns:a16="http://schemas.microsoft.com/office/drawing/2014/main" val="93091027"/>
                    </a:ext>
                  </a:extLst>
                </a:gridCol>
                <a:gridCol w="264105">
                  <a:extLst>
                    <a:ext uri="{9D8B030D-6E8A-4147-A177-3AD203B41FA5}">
                      <a16:colId xmlns:a16="http://schemas.microsoft.com/office/drawing/2014/main" val="4251324559"/>
                    </a:ext>
                  </a:extLst>
                </a:gridCol>
                <a:gridCol w="264105">
                  <a:extLst>
                    <a:ext uri="{9D8B030D-6E8A-4147-A177-3AD203B41FA5}">
                      <a16:colId xmlns:a16="http://schemas.microsoft.com/office/drawing/2014/main" val="1447360280"/>
                    </a:ext>
                  </a:extLst>
                </a:gridCol>
                <a:gridCol w="264105">
                  <a:extLst>
                    <a:ext uri="{9D8B030D-6E8A-4147-A177-3AD203B41FA5}">
                      <a16:colId xmlns:a16="http://schemas.microsoft.com/office/drawing/2014/main" val="2466117263"/>
                    </a:ext>
                  </a:extLst>
                </a:gridCol>
                <a:gridCol w="264105">
                  <a:extLst>
                    <a:ext uri="{9D8B030D-6E8A-4147-A177-3AD203B41FA5}">
                      <a16:colId xmlns:a16="http://schemas.microsoft.com/office/drawing/2014/main" val="2052711099"/>
                    </a:ext>
                  </a:extLst>
                </a:gridCol>
                <a:gridCol w="264105">
                  <a:extLst>
                    <a:ext uri="{9D8B030D-6E8A-4147-A177-3AD203B41FA5}">
                      <a16:colId xmlns:a16="http://schemas.microsoft.com/office/drawing/2014/main" val="1494837202"/>
                    </a:ext>
                  </a:extLst>
                </a:gridCol>
                <a:gridCol w="264105">
                  <a:extLst>
                    <a:ext uri="{9D8B030D-6E8A-4147-A177-3AD203B41FA5}">
                      <a16:colId xmlns:a16="http://schemas.microsoft.com/office/drawing/2014/main" val="3362453768"/>
                    </a:ext>
                  </a:extLst>
                </a:gridCol>
                <a:gridCol w="264105">
                  <a:extLst>
                    <a:ext uri="{9D8B030D-6E8A-4147-A177-3AD203B41FA5}">
                      <a16:colId xmlns:a16="http://schemas.microsoft.com/office/drawing/2014/main" val="81398398"/>
                    </a:ext>
                  </a:extLst>
                </a:gridCol>
                <a:gridCol w="264105">
                  <a:extLst>
                    <a:ext uri="{9D8B030D-6E8A-4147-A177-3AD203B41FA5}">
                      <a16:colId xmlns:a16="http://schemas.microsoft.com/office/drawing/2014/main" val="4147099115"/>
                    </a:ext>
                  </a:extLst>
                </a:gridCol>
                <a:gridCol w="264105">
                  <a:extLst>
                    <a:ext uri="{9D8B030D-6E8A-4147-A177-3AD203B41FA5}">
                      <a16:colId xmlns:a16="http://schemas.microsoft.com/office/drawing/2014/main" val="4218715641"/>
                    </a:ext>
                  </a:extLst>
                </a:gridCol>
                <a:gridCol w="264105">
                  <a:extLst>
                    <a:ext uri="{9D8B030D-6E8A-4147-A177-3AD203B41FA5}">
                      <a16:colId xmlns:a16="http://schemas.microsoft.com/office/drawing/2014/main" val="3011492177"/>
                    </a:ext>
                  </a:extLst>
                </a:gridCol>
                <a:gridCol w="264105">
                  <a:extLst>
                    <a:ext uri="{9D8B030D-6E8A-4147-A177-3AD203B41FA5}">
                      <a16:colId xmlns:a16="http://schemas.microsoft.com/office/drawing/2014/main" val="3594399087"/>
                    </a:ext>
                  </a:extLst>
                </a:gridCol>
                <a:gridCol w="264105">
                  <a:extLst>
                    <a:ext uri="{9D8B030D-6E8A-4147-A177-3AD203B41FA5}">
                      <a16:colId xmlns:a16="http://schemas.microsoft.com/office/drawing/2014/main" val="261027181"/>
                    </a:ext>
                  </a:extLst>
                </a:gridCol>
                <a:gridCol w="264105">
                  <a:extLst>
                    <a:ext uri="{9D8B030D-6E8A-4147-A177-3AD203B41FA5}">
                      <a16:colId xmlns:a16="http://schemas.microsoft.com/office/drawing/2014/main" val="2650002954"/>
                    </a:ext>
                  </a:extLst>
                </a:gridCol>
                <a:gridCol w="264105">
                  <a:extLst>
                    <a:ext uri="{9D8B030D-6E8A-4147-A177-3AD203B41FA5}">
                      <a16:colId xmlns:a16="http://schemas.microsoft.com/office/drawing/2014/main" val="2051913981"/>
                    </a:ext>
                  </a:extLst>
                </a:gridCol>
              </a:tblGrid>
              <a:tr h="2830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</a:t>
                      </a:r>
                      <a:endParaRPr lang="ko-KR" altLang="en-US" sz="800" dirty="0"/>
                    </a:p>
                  </a:txBody>
                  <a:tcPr marL="69800" marR="69800" marT="34900" marB="349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</a:t>
                      </a:r>
                      <a:endParaRPr lang="ko-KR" altLang="en-US" sz="800" dirty="0"/>
                    </a:p>
                  </a:txBody>
                  <a:tcPr marL="69800" marR="69800" marT="34900" marB="349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3</a:t>
                      </a:r>
                      <a:endParaRPr lang="ko-KR" altLang="en-US" sz="800" dirty="0"/>
                    </a:p>
                  </a:txBody>
                  <a:tcPr marL="69800" marR="69800" marT="34900" marB="349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4</a:t>
                      </a:r>
                      <a:endParaRPr lang="ko-KR" altLang="en-US" sz="800" dirty="0"/>
                    </a:p>
                  </a:txBody>
                  <a:tcPr marL="69800" marR="69800" marT="34900" marB="349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5</a:t>
                      </a:r>
                      <a:endParaRPr lang="ko-KR" altLang="en-US" sz="800" dirty="0"/>
                    </a:p>
                  </a:txBody>
                  <a:tcPr marL="69800" marR="69800" marT="34900" marB="349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6</a:t>
                      </a:r>
                      <a:endParaRPr lang="ko-KR" altLang="en-US" sz="800" dirty="0"/>
                    </a:p>
                  </a:txBody>
                  <a:tcPr marL="69800" marR="69800" marT="34900" marB="349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7</a:t>
                      </a:r>
                      <a:endParaRPr lang="ko-KR" altLang="en-US" sz="800" dirty="0"/>
                    </a:p>
                  </a:txBody>
                  <a:tcPr marL="69800" marR="69800" marT="34900" marB="349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8</a:t>
                      </a:r>
                      <a:endParaRPr lang="ko-KR" altLang="en-US" sz="800" dirty="0"/>
                    </a:p>
                  </a:txBody>
                  <a:tcPr marL="69800" marR="69800" marT="34900" marB="349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9</a:t>
                      </a:r>
                      <a:endParaRPr lang="ko-KR" altLang="en-US" sz="800" dirty="0"/>
                    </a:p>
                  </a:txBody>
                  <a:tcPr marL="69800" marR="69800" marT="34900" marB="349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10</a:t>
                      </a:r>
                      <a:endParaRPr lang="ko-KR" altLang="en-US" sz="800" dirty="0"/>
                    </a:p>
                  </a:txBody>
                  <a:tcPr marL="69800" marR="69800" marT="34900" marB="349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11</a:t>
                      </a:r>
                      <a:endParaRPr lang="ko-KR" altLang="en-US" sz="800" dirty="0"/>
                    </a:p>
                  </a:txBody>
                  <a:tcPr marL="69800" marR="69800" marT="34900" marB="349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12</a:t>
                      </a:r>
                      <a:endParaRPr lang="ko-KR" altLang="en-US" sz="800" dirty="0"/>
                    </a:p>
                  </a:txBody>
                  <a:tcPr marL="69800" marR="69800" marT="34900" marB="349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13</a:t>
                      </a:r>
                      <a:endParaRPr lang="ko-KR" altLang="en-US" sz="800" dirty="0"/>
                    </a:p>
                  </a:txBody>
                  <a:tcPr marL="69800" marR="69800" marT="34900" marB="349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14</a:t>
                      </a:r>
                      <a:endParaRPr lang="ko-KR" altLang="en-US" sz="800" dirty="0"/>
                    </a:p>
                  </a:txBody>
                  <a:tcPr marL="69800" marR="69800" marT="34900" marB="349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15</a:t>
                      </a:r>
                      <a:endParaRPr lang="ko-KR" altLang="en-US" sz="800" dirty="0"/>
                    </a:p>
                  </a:txBody>
                  <a:tcPr marL="69800" marR="69800" marT="34900" marB="349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16</a:t>
                      </a:r>
                      <a:endParaRPr lang="ko-KR" altLang="en-US" sz="800" dirty="0"/>
                    </a:p>
                  </a:txBody>
                  <a:tcPr marL="69800" marR="69800" marT="34900" marB="349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17</a:t>
                      </a:r>
                      <a:endParaRPr lang="ko-KR" altLang="en-US" sz="800" dirty="0"/>
                    </a:p>
                  </a:txBody>
                  <a:tcPr marL="69800" marR="69800" marT="34900" marB="349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18</a:t>
                      </a:r>
                      <a:endParaRPr lang="ko-KR" altLang="en-US" sz="800" dirty="0"/>
                    </a:p>
                  </a:txBody>
                  <a:tcPr marL="69800" marR="69800" marT="34900" marB="349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19</a:t>
                      </a:r>
                      <a:endParaRPr lang="ko-KR" altLang="en-US" sz="800" dirty="0"/>
                    </a:p>
                  </a:txBody>
                  <a:tcPr marL="69800" marR="69800" marT="34900" marB="349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</a:t>
                      </a:r>
                      <a:endParaRPr lang="ko-KR" altLang="en-US" sz="800" dirty="0"/>
                    </a:p>
                  </a:txBody>
                  <a:tcPr marL="69800" marR="69800" marT="34900" marB="349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1317271"/>
                  </a:ext>
                </a:extLst>
              </a:tr>
            </a:tbl>
          </a:graphicData>
        </a:graphic>
      </p:graphicFrame>
      <p:graphicFrame>
        <p:nvGraphicFramePr>
          <p:cNvPr id="12" name="표 11"/>
          <p:cNvGraphicFramePr>
            <a:graphicFrameLocks noGrp="1"/>
          </p:cNvGraphicFramePr>
          <p:nvPr>
            <p:extLst/>
          </p:nvPr>
        </p:nvGraphicFramePr>
        <p:xfrm>
          <a:off x="89128" y="4100424"/>
          <a:ext cx="245484" cy="1750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5484">
                  <a:extLst>
                    <a:ext uri="{9D8B030D-6E8A-4147-A177-3AD203B41FA5}">
                      <a16:colId xmlns:a16="http://schemas.microsoft.com/office/drawing/2014/main" val="1538266254"/>
                    </a:ext>
                  </a:extLst>
                </a:gridCol>
              </a:tblGrid>
              <a:tr h="218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solidFill>
                            <a:schemeClr val="bg1"/>
                          </a:solidFill>
                        </a:rPr>
                        <a:t>A</a:t>
                      </a:r>
                      <a:endParaRPr lang="ko-KR" altLang="en-US" sz="800" b="1" dirty="0">
                        <a:solidFill>
                          <a:schemeClr val="bg1"/>
                        </a:solidFill>
                      </a:endParaRPr>
                    </a:p>
                  </a:txBody>
                  <a:tcPr marL="69800" marR="69800" marT="34900" marB="3490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8573847"/>
                  </a:ext>
                </a:extLst>
              </a:tr>
              <a:tr h="218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solidFill>
                            <a:schemeClr val="bg1"/>
                          </a:solidFill>
                        </a:rPr>
                        <a:t>B</a:t>
                      </a:r>
                      <a:endParaRPr lang="ko-KR" altLang="en-US" sz="800" b="1" dirty="0">
                        <a:solidFill>
                          <a:schemeClr val="bg1"/>
                        </a:solidFill>
                      </a:endParaRPr>
                    </a:p>
                  </a:txBody>
                  <a:tcPr marL="69800" marR="69800" marT="34900" marB="3490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8158833"/>
                  </a:ext>
                </a:extLst>
              </a:tr>
              <a:tr h="218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solidFill>
                            <a:schemeClr val="bg1"/>
                          </a:solidFill>
                        </a:rPr>
                        <a:t>C</a:t>
                      </a:r>
                      <a:endParaRPr lang="ko-KR" altLang="en-US" sz="800" b="1" dirty="0">
                        <a:solidFill>
                          <a:schemeClr val="bg1"/>
                        </a:solidFill>
                      </a:endParaRPr>
                    </a:p>
                  </a:txBody>
                  <a:tcPr marL="69800" marR="69800" marT="34900" marB="3490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7370266"/>
                  </a:ext>
                </a:extLst>
              </a:tr>
              <a:tr h="218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solidFill>
                            <a:schemeClr val="bg1"/>
                          </a:solidFill>
                        </a:rPr>
                        <a:t>D</a:t>
                      </a:r>
                      <a:endParaRPr lang="ko-KR" altLang="en-US" sz="800" b="1" dirty="0">
                        <a:solidFill>
                          <a:schemeClr val="bg1"/>
                        </a:solidFill>
                      </a:endParaRPr>
                    </a:p>
                  </a:txBody>
                  <a:tcPr marL="69800" marR="69800" marT="34900" marB="3490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7962116"/>
                  </a:ext>
                </a:extLst>
              </a:tr>
              <a:tr h="218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solidFill>
                            <a:schemeClr val="bg1"/>
                          </a:solidFill>
                        </a:rPr>
                        <a:t>E</a:t>
                      </a:r>
                      <a:endParaRPr lang="ko-KR" altLang="en-US" sz="800" b="1" dirty="0">
                        <a:solidFill>
                          <a:schemeClr val="bg1"/>
                        </a:solidFill>
                      </a:endParaRPr>
                    </a:p>
                  </a:txBody>
                  <a:tcPr marL="69800" marR="69800" marT="34900" marB="3490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620287"/>
                  </a:ext>
                </a:extLst>
              </a:tr>
              <a:tr h="218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solidFill>
                            <a:schemeClr val="bg1"/>
                          </a:solidFill>
                        </a:rPr>
                        <a:t>F</a:t>
                      </a:r>
                      <a:endParaRPr lang="ko-KR" altLang="en-US" sz="800" b="1" dirty="0">
                        <a:solidFill>
                          <a:schemeClr val="bg1"/>
                        </a:solidFill>
                      </a:endParaRPr>
                    </a:p>
                  </a:txBody>
                  <a:tcPr marL="69800" marR="69800" marT="34900" marB="3490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1859753"/>
                  </a:ext>
                </a:extLst>
              </a:tr>
              <a:tr h="218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solidFill>
                            <a:schemeClr val="bg1"/>
                          </a:solidFill>
                        </a:rPr>
                        <a:t>G</a:t>
                      </a:r>
                      <a:endParaRPr lang="ko-KR" altLang="en-US" sz="800" b="1" dirty="0">
                        <a:solidFill>
                          <a:schemeClr val="bg1"/>
                        </a:solidFill>
                      </a:endParaRPr>
                    </a:p>
                  </a:txBody>
                  <a:tcPr marL="69800" marR="69800" marT="34900" marB="3490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5734455"/>
                  </a:ext>
                </a:extLst>
              </a:tr>
              <a:tr h="218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solidFill>
                            <a:schemeClr val="bg1"/>
                          </a:solidFill>
                        </a:rPr>
                        <a:t>H</a:t>
                      </a:r>
                      <a:endParaRPr lang="ko-KR" altLang="en-US" sz="800" b="1" dirty="0">
                        <a:solidFill>
                          <a:schemeClr val="bg1"/>
                        </a:solidFill>
                      </a:endParaRPr>
                    </a:p>
                  </a:txBody>
                  <a:tcPr marL="69800" marR="69800" marT="34900" marB="3490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8226293"/>
                  </a:ext>
                </a:extLst>
              </a:tr>
            </a:tbl>
          </a:graphicData>
        </a:graphic>
      </p:graphicFrame>
      <p:grpSp>
        <p:nvGrpSpPr>
          <p:cNvPr id="15" name="그룹 14"/>
          <p:cNvGrpSpPr/>
          <p:nvPr/>
        </p:nvGrpSpPr>
        <p:grpSpPr>
          <a:xfrm>
            <a:off x="2982166" y="1148065"/>
            <a:ext cx="2390723" cy="2390723"/>
            <a:chOff x="1659017" y="1101288"/>
            <a:chExt cx="2390723" cy="2390723"/>
          </a:xfrm>
        </p:grpSpPr>
        <p:sp>
          <p:nvSpPr>
            <p:cNvPr id="16" name="타원 15"/>
            <p:cNvSpPr/>
            <p:nvPr/>
          </p:nvSpPr>
          <p:spPr>
            <a:xfrm>
              <a:off x="1659017" y="1101288"/>
              <a:ext cx="2390723" cy="2390723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21999" y="1392668"/>
              <a:ext cx="1724682" cy="1818633"/>
            </a:xfrm>
            <a:prstGeom prst="rect">
              <a:avLst/>
            </a:prstGeom>
          </p:spPr>
        </p:pic>
      </p:grpSp>
      <p:grpSp>
        <p:nvGrpSpPr>
          <p:cNvPr id="18" name="그룹 17"/>
          <p:cNvGrpSpPr/>
          <p:nvPr/>
        </p:nvGrpSpPr>
        <p:grpSpPr>
          <a:xfrm flipH="1">
            <a:off x="409952" y="1148064"/>
            <a:ext cx="2390723" cy="2390723"/>
            <a:chOff x="1659017" y="1101288"/>
            <a:chExt cx="2390723" cy="2390723"/>
          </a:xfrm>
        </p:grpSpPr>
        <p:sp>
          <p:nvSpPr>
            <p:cNvPr id="19" name="타원 18"/>
            <p:cNvSpPr/>
            <p:nvPr/>
          </p:nvSpPr>
          <p:spPr>
            <a:xfrm>
              <a:off x="1659017" y="1101288"/>
              <a:ext cx="2390723" cy="2390723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21999" y="1392668"/>
              <a:ext cx="1724682" cy="181863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27863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유리 얼굴</a:t>
            </a:r>
          </a:p>
        </p:txBody>
      </p:sp>
      <p:sp>
        <p:nvSpPr>
          <p:cNvPr id="31" name="내용 개체 틀 1"/>
          <p:cNvSpPr>
            <a:spLocks noGrp="1"/>
          </p:cNvSpPr>
          <p:nvPr>
            <p:ph idx="1"/>
          </p:nvPr>
        </p:nvSpPr>
        <p:spPr>
          <a:xfrm>
            <a:off x="7418733" y="900614"/>
            <a:ext cx="3935067" cy="5276349"/>
          </a:xfrm>
        </p:spPr>
        <p:txBody>
          <a:bodyPr/>
          <a:lstStyle/>
          <a:p>
            <a:r>
              <a:rPr lang="ko-KR" altLang="en-US" dirty="0" smtClean="0"/>
              <a:t>이동 패턴</a:t>
            </a:r>
            <a:r>
              <a:rPr lang="en-US" altLang="ko-KR" dirty="0" smtClean="0"/>
              <a:t>(</a:t>
            </a:r>
            <a:r>
              <a:rPr lang="ko-KR" altLang="en-US" dirty="0" smtClean="0"/>
              <a:t>왼쪽 얼굴 기준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dirty="0" smtClean="0"/>
              <a:t>오른쪽으로 </a:t>
            </a:r>
            <a:r>
              <a:rPr lang="ko-KR" altLang="en-US" dirty="0" smtClean="0">
                <a:solidFill>
                  <a:srgbClr val="FF0000"/>
                </a:solidFill>
              </a:rPr>
              <a:t>이동</a:t>
            </a:r>
            <a:r>
              <a:rPr lang="en-US" altLang="ko-KR" dirty="0" smtClean="0">
                <a:solidFill>
                  <a:srgbClr val="FF0000"/>
                </a:solidFill>
              </a:rPr>
              <a:t>(</a:t>
            </a:r>
            <a:r>
              <a:rPr lang="ko-KR" altLang="en-US" dirty="0" smtClean="0">
                <a:solidFill>
                  <a:srgbClr val="FF0000"/>
                </a:solidFill>
              </a:rPr>
              <a:t>이동속도</a:t>
            </a:r>
            <a:r>
              <a:rPr lang="en-US" altLang="ko-KR" dirty="0" smtClean="0">
                <a:solidFill>
                  <a:srgbClr val="FF0000"/>
                </a:solidFill>
              </a:rPr>
              <a:t>)</a:t>
            </a:r>
            <a:endParaRPr lang="en-US" altLang="ko-KR" dirty="0">
              <a:solidFill>
                <a:srgbClr val="FF0000"/>
              </a:solidFill>
            </a:endParaRPr>
          </a:p>
          <a:p>
            <a:pPr lvl="2"/>
            <a:r>
              <a:rPr lang="ko-KR" altLang="en-US" dirty="0" smtClean="0"/>
              <a:t>이동방향을 아래쪽으로 </a:t>
            </a:r>
            <a:r>
              <a:rPr lang="en-US" altLang="ko-KR" dirty="0"/>
              <a:t>5˚ </a:t>
            </a:r>
            <a:r>
              <a:rPr lang="ko-KR" altLang="en-US" dirty="0"/>
              <a:t>꺾음</a:t>
            </a:r>
            <a:endParaRPr lang="en-US" altLang="ko-KR" dirty="0"/>
          </a:p>
          <a:p>
            <a:pPr lvl="2"/>
            <a:r>
              <a:rPr lang="ko-KR" altLang="en-US" dirty="0"/>
              <a:t>시계방향으로 </a:t>
            </a:r>
            <a:r>
              <a:rPr lang="ko-KR" altLang="en-US" dirty="0">
                <a:solidFill>
                  <a:srgbClr val="FF0000"/>
                </a:solidFill>
              </a:rPr>
              <a:t>회전속도</a:t>
            </a:r>
            <a:r>
              <a:rPr lang="ko-KR" altLang="en-US" dirty="0"/>
              <a:t>만큼 </a:t>
            </a:r>
            <a:r>
              <a:rPr lang="ko-KR" altLang="en-US" dirty="0" smtClean="0"/>
              <a:t>회전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화면 중앙</a:t>
            </a:r>
            <a:r>
              <a:rPr lang="en-US" altLang="ko-KR" dirty="0" smtClean="0"/>
              <a:t>or</a:t>
            </a:r>
            <a:r>
              <a:rPr lang="ko-KR" altLang="en-US" dirty="0" smtClean="0"/>
              <a:t>끝에 도착하면 방향전환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현재위치의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행번호가</a:t>
            </a:r>
            <a:r>
              <a:rPr lang="ko-KR" altLang="en-US" dirty="0" smtClean="0"/>
              <a:t> </a:t>
            </a:r>
            <a:r>
              <a:rPr lang="en-US" altLang="ko-KR" dirty="0" smtClean="0"/>
              <a:t>A,B,G,H</a:t>
            </a:r>
            <a:r>
              <a:rPr lang="ko-KR" altLang="en-US" dirty="0" smtClean="0"/>
              <a:t>일 경우</a:t>
            </a:r>
            <a:endParaRPr lang="en-US" altLang="ko-KR" dirty="0" smtClean="0"/>
          </a:p>
          <a:p>
            <a:pPr marL="1371600" lvl="3" indent="0">
              <a:buNone/>
            </a:pPr>
            <a:r>
              <a:rPr lang="ko-KR" altLang="en-US" dirty="0" smtClean="0"/>
              <a:t>이동방향에 </a:t>
            </a:r>
            <a:r>
              <a:rPr lang="en-US" altLang="ko-KR" dirty="0" smtClean="0"/>
              <a:t>–</a:t>
            </a:r>
            <a:r>
              <a:rPr lang="ko-KR" altLang="en-US" dirty="0" smtClean="0"/>
              <a:t>를 붙임</a:t>
            </a:r>
            <a:r>
              <a:rPr lang="en-US" altLang="ko-KR" dirty="0" smtClean="0"/>
              <a:t>(</a:t>
            </a:r>
            <a:r>
              <a:rPr lang="en-US" altLang="ko-KR" dirty="0"/>
              <a:t>5</a:t>
            </a:r>
            <a:r>
              <a:rPr lang="en-US" altLang="ko-KR" dirty="0" smtClean="0"/>
              <a:t>˚</a:t>
            </a:r>
            <a:r>
              <a:rPr lang="ko-KR" altLang="en-US" dirty="0" smtClean="0"/>
              <a:t>→</a:t>
            </a:r>
            <a:r>
              <a:rPr lang="en-US" altLang="ko-KR" dirty="0" smtClean="0"/>
              <a:t>-5˚, -5˚</a:t>
            </a:r>
            <a:r>
              <a:rPr lang="ko-KR" altLang="en-US" dirty="0" smtClean="0"/>
              <a:t>→</a:t>
            </a:r>
            <a:r>
              <a:rPr lang="en-US" altLang="ko-KR" dirty="0" smtClean="0"/>
              <a:t>5˚)  </a:t>
            </a:r>
            <a:endParaRPr lang="en-US" altLang="ko-KR" dirty="0"/>
          </a:p>
          <a:p>
            <a:pPr lvl="1"/>
            <a:r>
              <a:rPr lang="ko-KR" altLang="en-US" dirty="0" smtClean="0"/>
              <a:t>②가 </a:t>
            </a:r>
            <a:r>
              <a:rPr lang="en-US" altLang="ko-KR" dirty="0" smtClean="0"/>
              <a:t>9</a:t>
            </a:r>
            <a:r>
              <a:rPr lang="ko-KR" altLang="en-US" dirty="0" smtClean="0"/>
              <a:t>번 실행되면 현재 위치에서 </a:t>
            </a:r>
            <a:r>
              <a:rPr lang="en-US" altLang="ko-KR" dirty="0" smtClean="0"/>
              <a:t>1</a:t>
            </a:r>
            <a:r>
              <a:rPr lang="ko-KR" altLang="en-US" dirty="0" smtClean="0"/>
              <a:t>초간 정지 후 돌진 패턴 실행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marL="914400" lvl="2" indent="0">
              <a:buNone/>
            </a:pPr>
            <a:endParaRPr lang="en-US" altLang="ko-KR" dirty="0"/>
          </a:p>
          <a:p>
            <a:pPr marL="1371600" lvl="3" indent="0">
              <a:buNone/>
            </a:pPr>
            <a:endParaRPr lang="en-US" altLang="ko-KR" dirty="0" smtClean="0"/>
          </a:p>
        </p:txBody>
      </p:sp>
      <p:sp>
        <p:nvSpPr>
          <p:cNvPr id="7" name="직사각형 6"/>
          <p:cNvSpPr/>
          <p:nvPr/>
        </p:nvSpPr>
        <p:spPr>
          <a:xfrm>
            <a:off x="499526" y="1594788"/>
            <a:ext cx="6912000" cy="3888000"/>
          </a:xfrm>
          <a:prstGeom prst="rect">
            <a:avLst/>
          </a:prstGeom>
          <a:solidFill>
            <a:srgbClr val="65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499526" y="2242788"/>
            <a:ext cx="6912000" cy="3240000"/>
          </a:xfrm>
          <a:prstGeom prst="rect">
            <a:avLst/>
          </a:prstGeom>
          <a:solidFill>
            <a:srgbClr val="CBAC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32" name="Picture 8" descr="Military Base Stock Illustrations – 1,507 Military Base Stock  Illustrations, Vectors &amp; Clipart - Dreamstim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250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733" y="4130393"/>
            <a:ext cx="1663503" cy="998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8" descr="Military Base Stock Illustrations – 1,507 Military Base Stock  Illustrations, Vectors &amp; Clipart - Dreamstim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250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8023" y="4130391"/>
            <a:ext cx="1663503" cy="998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9526" y="1584165"/>
            <a:ext cx="2717915" cy="720000"/>
          </a:xfrm>
          <a:prstGeom prst="rect">
            <a:avLst/>
          </a:prstGeom>
        </p:spPr>
      </p:pic>
      <p:pic>
        <p:nvPicPr>
          <p:cNvPr id="52" name="그림 5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3217441" y="1584165"/>
            <a:ext cx="2717915" cy="720000"/>
          </a:xfrm>
          <a:prstGeom prst="rect">
            <a:avLst/>
          </a:prstGeom>
        </p:spPr>
      </p:pic>
      <p:pic>
        <p:nvPicPr>
          <p:cNvPr id="53" name="그림 52"/>
          <p:cNvPicPr>
            <a:picLocks noChangeAspect="1"/>
          </p:cNvPicPr>
          <p:nvPr/>
        </p:nvPicPr>
        <p:blipFill rotWithShape="1">
          <a:blip r:embed="rId6"/>
          <a:srcRect l="1348" r="42271"/>
          <a:stretch/>
        </p:blipFill>
        <p:spPr>
          <a:xfrm>
            <a:off x="5877388" y="1582230"/>
            <a:ext cx="1532405" cy="720000"/>
          </a:xfrm>
          <a:prstGeom prst="rect">
            <a:avLst/>
          </a:prstGeom>
        </p:spPr>
      </p:pic>
      <p:pic>
        <p:nvPicPr>
          <p:cNvPr id="57" name="그림 5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17430" y="3998334"/>
            <a:ext cx="2381510" cy="434163"/>
          </a:xfrm>
          <a:prstGeom prst="rect">
            <a:avLst/>
          </a:prstGeom>
        </p:spPr>
      </p:pic>
      <p:pic>
        <p:nvPicPr>
          <p:cNvPr id="51" name="그림 5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8823" y="3736258"/>
            <a:ext cx="3222719" cy="642818"/>
          </a:xfrm>
          <a:prstGeom prst="rect">
            <a:avLst/>
          </a:prstGeom>
        </p:spPr>
      </p:pic>
      <p:pic>
        <p:nvPicPr>
          <p:cNvPr id="1034" name="Picture 10" descr="report abuse - broken barbed wire fence PNG image with transparent  background | TOPpng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589" b="18117"/>
          <a:stretch/>
        </p:blipFill>
        <p:spPr bwMode="auto">
          <a:xfrm flipH="1">
            <a:off x="503672" y="4750041"/>
            <a:ext cx="834144" cy="332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10" descr="report abuse - broken barbed wire fence PNG image with transparent  background | TOPpng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589" b="18117"/>
          <a:stretch/>
        </p:blipFill>
        <p:spPr bwMode="auto">
          <a:xfrm flipH="1">
            <a:off x="1350233" y="4750041"/>
            <a:ext cx="834144" cy="332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2" name="그룹 61"/>
          <p:cNvGrpSpPr/>
          <p:nvPr/>
        </p:nvGrpSpPr>
        <p:grpSpPr>
          <a:xfrm rot="2408265">
            <a:off x="2270852" y="4563171"/>
            <a:ext cx="873314" cy="481857"/>
            <a:chOff x="2157624" y="4130393"/>
            <a:chExt cx="873314" cy="998101"/>
          </a:xfrm>
        </p:grpSpPr>
        <p:pic>
          <p:nvPicPr>
            <p:cNvPr id="32" name="Picture 8" descr="Military Base Stock Illustrations – 1,507 Military Base Stock  Illustrations, Vectors &amp; Clipart - Dreamstime"/>
            <p:cNvPicPr>
              <a:picLocks noChangeAspect="1" noChangeArrowheads="1"/>
            </p:cNvPicPr>
            <p:nvPr/>
          </p:nvPicPr>
          <p:blipFill rotWithShape="1">
            <a:blip r:embed="rId10" cstate="print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250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9960"/>
            <a:stretch/>
          </p:blipFill>
          <p:spPr bwMode="auto">
            <a:xfrm rot="20700000">
              <a:off x="2157624" y="4130393"/>
              <a:ext cx="832419" cy="9981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8" name="Picture 10" descr="report abuse - broken barbed wire fence PNG image with transparent  background | TOPpng"/>
            <p:cNvPicPr>
              <a:picLocks noChangeAspect="1" noChangeArrowheads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8589" b="18117"/>
            <a:stretch/>
          </p:blipFill>
          <p:spPr bwMode="auto">
            <a:xfrm rot="20700000" flipH="1">
              <a:off x="2196794" y="4750041"/>
              <a:ext cx="834144" cy="3324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1" name="그룹 60"/>
          <p:cNvGrpSpPr/>
          <p:nvPr/>
        </p:nvGrpSpPr>
        <p:grpSpPr>
          <a:xfrm>
            <a:off x="3043355" y="4863669"/>
            <a:ext cx="1073556" cy="261806"/>
            <a:chOff x="3043355" y="4127374"/>
            <a:chExt cx="1073556" cy="998101"/>
          </a:xfrm>
        </p:grpSpPr>
        <p:pic>
          <p:nvPicPr>
            <p:cNvPr id="36" name="Picture 8" descr="Military Base Stock Illustrations – 1,507 Military Base Stock  Illustrations, Vectors &amp; Clipart - Dreamstime"/>
            <p:cNvPicPr>
              <a:picLocks noChangeAspect="1" noChangeArrowheads="1"/>
            </p:cNvPicPr>
            <p:nvPr/>
          </p:nvPicPr>
          <p:blipFill rotWithShape="1">
            <a:blip r:embed="rId13" cstate="print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1250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451"/>
            <a:stretch/>
          </p:blipFill>
          <p:spPr bwMode="auto">
            <a:xfrm>
              <a:off x="3276018" y="4127374"/>
              <a:ext cx="840893" cy="9981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9" name="Picture 10" descr="report abuse - broken barbed wire fence PNG image with transparent  background | TOPpng"/>
            <p:cNvPicPr>
              <a:picLocks noChangeAspect="1" noChangeArrowheads="1"/>
            </p:cNvPicPr>
            <p:nvPr/>
          </p:nvPicPr>
          <p:blipFill rotWithShape="1"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8589" b="18117"/>
            <a:stretch/>
          </p:blipFill>
          <p:spPr bwMode="auto">
            <a:xfrm flipH="1">
              <a:off x="3043355" y="4750041"/>
              <a:ext cx="834144" cy="3324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0" name="그룹 59"/>
          <p:cNvGrpSpPr/>
          <p:nvPr/>
        </p:nvGrpSpPr>
        <p:grpSpPr>
          <a:xfrm>
            <a:off x="4094530" y="4750041"/>
            <a:ext cx="958364" cy="378451"/>
            <a:chOff x="4094530" y="4130391"/>
            <a:chExt cx="958364" cy="998101"/>
          </a:xfrm>
        </p:grpSpPr>
        <p:pic>
          <p:nvPicPr>
            <p:cNvPr id="35" name="Picture 8" descr="Military Base Stock Illustrations – 1,507 Military Base Stock  Illustrations, Vectors &amp; Clipart - Dreamstime"/>
            <p:cNvPicPr>
              <a:picLocks noChangeAspect="1" noChangeArrowheads="1"/>
            </p:cNvPicPr>
            <p:nvPr/>
          </p:nvPicPr>
          <p:blipFill rotWithShape="1">
            <a:blip r:embed="rId10" cstate="print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250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451"/>
            <a:stretch/>
          </p:blipFill>
          <p:spPr bwMode="auto">
            <a:xfrm rot="20700000">
              <a:off x="4094530" y="4130391"/>
              <a:ext cx="840893" cy="9981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0" name="Picture 10" descr="report abuse - broken barbed wire fence PNG image with transparent  background | TOPpng"/>
            <p:cNvPicPr>
              <a:picLocks noChangeAspect="1" noChangeArrowheads="1"/>
            </p:cNvPicPr>
            <p:nvPr/>
          </p:nvPicPr>
          <p:blipFill rotWithShape="1"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8589" b="18117"/>
            <a:stretch/>
          </p:blipFill>
          <p:spPr bwMode="auto">
            <a:xfrm rot="20340458" flipH="1">
              <a:off x="4218750" y="4726416"/>
              <a:ext cx="834144" cy="3324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3" name="그룹 62"/>
          <p:cNvGrpSpPr/>
          <p:nvPr/>
        </p:nvGrpSpPr>
        <p:grpSpPr>
          <a:xfrm rot="19800000">
            <a:off x="4815745" y="4626656"/>
            <a:ext cx="898553" cy="455006"/>
            <a:chOff x="4862082" y="4130392"/>
            <a:chExt cx="898553" cy="998101"/>
          </a:xfrm>
        </p:grpSpPr>
        <p:pic>
          <p:nvPicPr>
            <p:cNvPr id="33" name="Picture 8" descr="Military Base Stock Illustrations – 1,507 Military Base Stock  Illustrations, Vectors &amp; Clipart - Dreamstime"/>
            <p:cNvPicPr>
              <a:picLocks noChangeAspect="1" noChangeArrowheads="1"/>
            </p:cNvPicPr>
            <p:nvPr/>
          </p:nvPicPr>
          <p:blipFill rotWithShape="1">
            <a:blip r:embed="rId10" cstate="print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250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451"/>
            <a:stretch/>
          </p:blipFill>
          <p:spPr bwMode="auto">
            <a:xfrm rot="900000">
              <a:off x="4919742" y="4130392"/>
              <a:ext cx="840893" cy="9981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1" name="Picture 10" descr="report abuse - broken barbed wire fence PNG image with transparent  background | TOPpng"/>
            <p:cNvPicPr>
              <a:picLocks noChangeAspect="1" noChangeArrowheads="1"/>
            </p:cNvPicPr>
            <p:nvPr/>
          </p:nvPicPr>
          <p:blipFill rotWithShape="1"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8589" b="18117"/>
            <a:stretch/>
          </p:blipFill>
          <p:spPr bwMode="auto">
            <a:xfrm rot="900000" flipH="1">
              <a:off x="4862082" y="4750041"/>
              <a:ext cx="834144" cy="3324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72" name="Picture 10" descr="report abuse - broken barbed wire fence PNG image with transparent  background | TOPpng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589" b="18117"/>
          <a:stretch/>
        </p:blipFill>
        <p:spPr bwMode="auto">
          <a:xfrm flipH="1">
            <a:off x="5583038" y="4750041"/>
            <a:ext cx="834144" cy="332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10" descr="report abuse - broken barbed wire fence PNG image with transparent  background | TOPpng"/>
          <p:cNvPicPr>
            <a:picLocks noChangeAspect="1" noChangeArrowheads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589" b="18117"/>
          <a:stretch/>
        </p:blipFill>
        <p:spPr bwMode="auto">
          <a:xfrm flipH="1">
            <a:off x="6429599" y="4750041"/>
            <a:ext cx="980194" cy="332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8" name="그룹 37"/>
          <p:cNvGrpSpPr/>
          <p:nvPr/>
        </p:nvGrpSpPr>
        <p:grpSpPr>
          <a:xfrm>
            <a:off x="682669" y="4715541"/>
            <a:ext cx="1080000" cy="720000"/>
            <a:chOff x="2076450" y="1492250"/>
            <a:chExt cx="3276600" cy="2168300"/>
          </a:xfrm>
        </p:grpSpPr>
        <p:sp>
          <p:nvSpPr>
            <p:cNvPr id="39" name="직사각형 38"/>
            <p:cNvSpPr/>
            <p:nvPr/>
          </p:nvSpPr>
          <p:spPr>
            <a:xfrm>
              <a:off x="2551966" y="1860550"/>
              <a:ext cx="720000" cy="126000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사다리꼴 39"/>
            <p:cNvSpPr/>
            <p:nvPr/>
          </p:nvSpPr>
          <p:spPr>
            <a:xfrm>
              <a:off x="2191966" y="3120550"/>
              <a:ext cx="1440000" cy="540000"/>
            </a:xfrm>
            <a:prstGeom prst="trapezoid">
              <a:avLst/>
            </a:prstGeom>
            <a:solidFill>
              <a:srgbClr val="76717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모서리가 둥근 직사각형 40"/>
            <p:cNvSpPr/>
            <p:nvPr/>
          </p:nvSpPr>
          <p:spPr>
            <a:xfrm>
              <a:off x="2076450" y="1492250"/>
              <a:ext cx="1651000" cy="533400"/>
            </a:xfrm>
            <a:prstGeom prst="roundRect">
              <a:avLst/>
            </a:prstGeom>
            <a:solidFill>
              <a:schemeClr val="tx1">
                <a:lumMod val="85000"/>
                <a:lumOff val="1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타원 41"/>
            <p:cNvSpPr/>
            <p:nvPr/>
          </p:nvSpPr>
          <p:spPr>
            <a:xfrm>
              <a:off x="2689694" y="1938342"/>
              <a:ext cx="444543" cy="444543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/>
            <p:cNvSpPr/>
            <p:nvPr/>
          </p:nvSpPr>
          <p:spPr>
            <a:xfrm>
              <a:off x="3727450" y="1704975"/>
              <a:ext cx="1625600" cy="10795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4" name="그룹 43"/>
          <p:cNvGrpSpPr/>
          <p:nvPr/>
        </p:nvGrpSpPr>
        <p:grpSpPr>
          <a:xfrm flipH="1">
            <a:off x="6104565" y="4715541"/>
            <a:ext cx="1080000" cy="720000"/>
            <a:chOff x="2076450" y="1492250"/>
            <a:chExt cx="3276600" cy="2168300"/>
          </a:xfrm>
        </p:grpSpPr>
        <p:sp>
          <p:nvSpPr>
            <p:cNvPr id="45" name="직사각형 44"/>
            <p:cNvSpPr/>
            <p:nvPr/>
          </p:nvSpPr>
          <p:spPr>
            <a:xfrm>
              <a:off x="2551966" y="1860550"/>
              <a:ext cx="720000" cy="126000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사다리꼴 45"/>
            <p:cNvSpPr/>
            <p:nvPr/>
          </p:nvSpPr>
          <p:spPr>
            <a:xfrm>
              <a:off x="2191966" y="3120550"/>
              <a:ext cx="1440000" cy="540000"/>
            </a:xfrm>
            <a:prstGeom prst="trapezoid">
              <a:avLst/>
            </a:prstGeom>
            <a:solidFill>
              <a:srgbClr val="76717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모서리가 둥근 직사각형 46"/>
            <p:cNvSpPr/>
            <p:nvPr/>
          </p:nvSpPr>
          <p:spPr>
            <a:xfrm>
              <a:off x="2076450" y="1492250"/>
              <a:ext cx="1651000" cy="533400"/>
            </a:xfrm>
            <a:prstGeom prst="roundRect">
              <a:avLst/>
            </a:prstGeom>
            <a:solidFill>
              <a:schemeClr val="tx1">
                <a:lumMod val="85000"/>
                <a:lumOff val="1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타원 47"/>
            <p:cNvSpPr/>
            <p:nvPr/>
          </p:nvSpPr>
          <p:spPr>
            <a:xfrm>
              <a:off x="2689694" y="1938342"/>
              <a:ext cx="444543" cy="444543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직사각형 48"/>
            <p:cNvSpPr/>
            <p:nvPr/>
          </p:nvSpPr>
          <p:spPr>
            <a:xfrm>
              <a:off x="3727450" y="1704975"/>
              <a:ext cx="1625600" cy="10795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4" name="그룹 53"/>
          <p:cNvGrpSpPr/>
          <p:nvPr/>
        </p:nvGrpSpPr>
        <p:grpSpPr>
          <a:xfrm>
            <a:off x="3501468" y="4379771"/>
            <a:ext cx="1080000" cy="1080000"/>
            <a:chOff x="1387618" y="1384677"/>
            <a:chExt cx="3225195" cy="2392741"/>
          </a:xfrm>
        </p:grpSpPr>
        <p:sp>
          <p:nvSpPr>
            <p:cNvPr id="56" name="직사각형 55"/>
            <p:cNvSpPr/>
            <p:nvPr/>
          </p:nvSpPr>
          <p:spPr>
            <a:xfrm>
              <a:off x="1456384" y="1885556"/>
              <a:ext cx="3096348" cy="189186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4" name="그림 63"/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2426877" y="2905332"/>
              <a:ext cx="1109344" cy="872086"/>
            </a:xfrm>
            <a:prstGeom prst="rect">
              <a:avLst/>
            </a:prstGeom>
          </p:spPr>
        </p:pic>
        <p:sp>
          <p:nvSpPr>
            <p:cNvPr id="65" name="원통 64"/>
            <p:cNvSpPr/>
            <p:nvPr/>
          </p:nvSpPr>
          <p:spPr>
            <a:xfrm>
              <a:off x="2348928" y="2905332"/>
              <a:ext cx="142023" cy="855200"/>
            </a:xfrm>
            <a:prstGeom prst="can">
              <a:avLst/>
            </a:prstGeom>
            <a:solidFill>
              <a:schemeClr val="accent3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원통 65"/>
            <p:cNvSpPr/>
            <p:nvPr/>
          </p:nvSpPr>
          <p:spPr>
            <a:xfrm>
              <a:off x="3501542" y="2905332"/>
              <a:ext cx="156058" cy="872085"/>
            </a:xfrm>
            <a:prstGeom prst="can">
              <a:avLst/>
            </a:prstGeom>
            <a:solidFill>
              <a:schemeClr val="accent3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빗면 73"/>
            <p:cNvSpPr/>
            <p:nvPr/>
          </p:nvSpPr>
          <p:spPr>
            <a:xfrm>
              <a:off x="2175594" y="2700837"/>
              <a:ext cx="1611410" cy="375217"/>
            </a:xfrm>
            <a:prstGeom prst="bevel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" b="1" dirty="0"/>
                <a:t>호</a:t>
              </a:r>
              <a:r>
                <a:rPr lang="ko-KR" altLang="en-US" sz="400" b="1" dirty="0" smtClean="0"/>
                <a:t> 국   강 병</a:t>
              </a:r>
              <a:endParaRPr lang="ko-KR" altLang="en-US" sz="400" b="1" dirty="0"/>
            </a:p>
          </p:txBody>
        </p:sp>
        <p:pic>
          <p:nvPicPr>
            <p:cNvPr id="75" name="그림 74"/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1682590" y="2239174"/>
              <a:ext cx="466790" cy="447737"/>
            </a:xfrm>
            <a:prstGeom prst="rect">
              <a:avLst/>
            </a:prstGeom>
          </p:spPr>
        </p:pic>
        <p:pic>
          <p:nvPicPr>
            <p:cNvPr id="76" name="그림 75"/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1678724" y="2971807"/>
              <a:ext cx="466790" cy="447737"/>
            </a:xfrm>
            <a:prstGeom prst="rect">
              <a:avLst/>
            </a:prstGeom>
          </p:spPr>
        </p:pic>
        <p:pic>
          <p:nvPicPr>
            <p:cNvPr id="77" name="그림 76"/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3818285" y="2239174"/>
              <a:ext cx="466790" cy="447737"/>
            </a:xfrm>
            <a:prstGeom prst="rect">
              <a:avLst/>
            </a:prstGeom>
          </p:spPr>
        </p:pic>
        <p:pic>
          <p:nvPicPr>
            <p:cNvPr id="78" name="그림 77"/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3814419" y="2971807"/>
              <a:ext cx="466790" cy="447737"/>
            </a:xfrm>
            <a:prstGeom prst="rect">
              <a:avLst/>
            </a:prstGeom>
          </p:spPr>
        </p:pic>
        <p:sp>
          <p:nvSpPr>
            <p:cNvPr id="79" name="사다리꼴 78"/>
            <p:cNvSpPr/>
            <p:nvPr/>
          </p:nvSpPr>
          <p:spPr>
            <a:xfrm>
              <a:off x="1387618" y="1384677"/>
              <a:ext cx="3225195" cy="718907"/>
            </a:xfrm>
            <a:prstGeom prst="trapezoid">
              <a:avLst/>
            </a:prstGeom>
            <a:solidFill>
              <a:srgbClr val="6A6428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0" name="그림 79"/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2766820" y="2230397"/>
              <a:ext cx="466790" cy="447737"/>
            </a:xfrm>
            <a:prstGeom prst="rect">
              <a:avLst/>
            </a:prstGeom>
          </p:spPr>
        </p:pic>
      </p:grp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6935602"/>
              </p:ext>
            </p:extLst>
          </p:nvPr>
        </p:nvGraphicFramePr>
        <p:xfrm>
          <a:off x="499526" y="1993031"/>
          <a:ext cx="6917480" cy="22934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5874">
                  <a:extLst>
                    <a:ext uri="{9D8B030D-6E8A-4147-A177-3AD203B41FA5}">
                      <a16:colId xmlns:a16="http://schemas.microsoft.com/office/drawing/2014/main" val="1747243079"/>
                    </a:ext>
                  </a:extLst>
                </a:gridCol>
                <a:gridCol w="345874">
                  <a:extLst>
                    <a:ext uri="{9D8B030D-6E8A-4147-A177-3AD203B41FA5}">
                      <a16:colId xmlns:a16="http://schemas.microsoft.com/office/drawing/2014/main" val="1189096861"/>
                    </a:ext>
                  </a:extLst>
                </a:gridCol>
                <a:gridCol w="345874">
                  <a:extLst>
                    <a:ext uri="{9D8B030D-6E8A-4147-A177-3AD203B41FA5}">
                      <a16:colId xmlns:a16="http://schemas.microsoft.com/office/drawing/2014/main" val="824616355"/>
                    </a:ext>
                  </a:extLst>
                </a:gridCol>
                <a:gridCol w="345874">
                  <a:extLst>
                    <a:ext uri="{9D8B030D-6E8A-4147-A177-3AD203B41FA5}">
                      <a16:colId xmlns:a16="http://schemas.microsoft.com/office/drawing/2014/main" val="2718537876"/>
                    </a:ext>
                  </a:extLst>
                </a:gridCol>
                <a:gridCol w="345874">
                  <a:extLst>
                    <a:ext uri="{9D8B030D-6E8A-4147-A177-3AD203B41FA5}">
                      <a16:colId xmlns:a16="http://schemas.microsoft.com/office/drawing/2014/main" val="2640966179"/>
                    </a:ext>
                  </a:extLst>
                </a:gridCol>
                <a:gridCol w="345874">
                  <a:extLst>
                    <a:ext uri="{9D8B030D-6E8A-4147-A177-3AD203B41FA5}">
                      <a16:colId xmlns:a16="http://schemas.microsoft.com/office/drawing/2014/main" val="416416037"/>
                    </a:ext>
                  </a:extLst>
                </a:gridCol>
                <a:gridCol w="345874">
                  <a:extLst>
                    <a:ext uri="{9D8B030D-6E8A-4147-A177-3AD203B41FA5}">
                      <a16:colId xmlns:a16="http://schemas.microsoft.com/office/drawing/2014/main" val="1893047486"/>
                    </a:ext>
                  </a:extLst>
                </a:gridCol>
                <a:gridCol w="345874">
                  <a:extLst>
                    <a:ext uri="{9D8B030D-6E8A-4147-A177-3AD203B41FA5}">
                      <a16:colId xmlns:a16="http://schemas.microsoft.com/office/drawing/2014/main" val="3804865640"/>
                    </a:ext>
                  </a:extLst>
                </a:gridCol>
                <a:gridCol w="345874">
                  <a:extLst>
                    <a:ext uri="{9D8B030D-6E8A-4147-A177-3AD203B41FA5}">
                      <a16:colId xmlns:a16="http://schemas.microsoft.com/office/drawing/2014/main" val="4054751719"/>
                    </a:ext>
                  </a:extLst>
                </a:gridCol>
                <a:gridCol w="345874">
                  <a:extLst>
                    <a:ext uri="{9D8B030D-6E8A-4147-A177-3AD203B41FA5}">
                      <a16:colId xmlns:a16="http://schemas.microsoft.com/office/drawing/2014/main" val="560428056"/>
                    </a:ext>
                  </a:extLst>
                </a:gridCol>
                <a:gridCol w="345874">
                  <a:extLst>
                    <a:ext uri="{9D8B030D-6E8A-4147-A177-3AD203B41FA5}">
                      <a16:colId xmlns:a16="http://schemas.microsoft.com/office/drawing/2014/main" val="299895059"/>
                    </a:ext>
                  </a:extLst>
                </a:gridCol>
                <a:gridCol w="345874">
                  <a:extLst>
                    <a:ext uri="{9D8B030D-6E8A-4147-A177-3AD203B41FA5}">
                      <a16:colId xmlns:a16="http://schemas.microsoft.com/office/drawing/2014/main" val="278858905"/>
                    </a:ext>
                  </a:extLst>
                </a:gridCol>
                <a:gridCol w="345874">
                  <a:extLst>
                    <a:ext uri="{9D8B030D-6E8A-4147-A177-3AD203B41FA5}">
                      <a16:colId xmlns:a16="http://schemas.microsoft.com/office/drawing/2014/main" val="627972831"/>
                    </a:ext>
                  </a:extLst>
                </a:gridCol>
                <a:gridCol w="345874">
                  <a:extLst>
                    <a:ext uri="{9D8B030D-6E8A-4147-A177-3AD203B41FA5}">
                      <a16:colId xmlns:a16="http://schemas.microsoft.com/office/drawing/2014/main" val="112992110"/>
                    </a:ext>
                  </a:extLst>
                </a:gridCol>
                <a:gridCol w="345874">
                  <a:extLst>
                    <a:ext uri="{9D8B030D-6E8A-4147-A177-3AD203B41FA5}">
                      <a16:colId xmlns:a16="http://schemas.microsoft.com/office/drawing/2014/main" val="4182138052"/>
                    </a:ext>
                  </a:extLst>
                </a:gridCol>
                <a:gridCol w="345874">
                  <a:extLst>
                    <a:ext uri="{9D8B030D-6E8A-4147-A177-3AD203B41FA5}">
                      <a16:colId xmlns:a16="http://schemas.microsoft.com/office/drawing/2014/main" val="977699864"/>
                    </a:ext>
                  </a:extLst>
                </a:gridCol>
                <a:gridCol w="345874">
                  <a:extLst>
                    <a:ext uri="{9D8B030D-6E8A-4147-A177-3AD203B41FA5}">
                      <a16:colId xmlns:a16="http://schemas.microsoft.com/office/drawing/2014/main" val="303958274"/>
                    </a:ext>
                  </a:extLst>
                </a:gridCol>
                <a:gridCol w="345874">
                  <a:extLst>
                    <a:ext uri="{9D8B030D-6E8A-4147-A177-3AD203B41FA5}">
                      <a16:colId xmlns:a16="http://schemas.microsoft.com/office/drawing/2014/main" val="4243356657"/>
                    </a:ext>
                  </a:extLst>
                </a:gridCol>
                <a:gridCol w="345874">
                  <a:extLst>
                    <a:ext uri="{9D8B030D-6E8A-4147-A177-3AD203B41FA5}">
                      <a16:colId xmlns:a16="http://schemas.microsoft.com/office/drawing/2014/main" val="1028050742"/>
                    </a:ext>
                  </a:extLst>
                </a:gridCol>
                <a:gridCol w="345874">
                  <a:extLst>
                    <a:ext uri="{9D8B030D-6E8A-4147-A177-3AD203B41FA5}">
                      <a16:colId xmlns:a16="http://schemas.microsoft.com/office/drawing/2014/main" val="1062026086"/>
                    </a:ext>
                  </a:extLst>
                </a:gridCol>
              </a:tblGrid>
              <a:tr h="303292">
                <a:tc>
                  <a:txBody>
                    <a:bodyPr/>
                    <a:lstStyle/>
                    <a:p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7667957"/>
                  </a:ext>
                </a:extLst>
              </a:tr>
              <a:tr h="303292">
                <a:tc>
                  <a:txBody>
                    <a:bodyPr/>
                    <a:lstStyle/>
                    <a:p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0925272"/>
                  </a:ext>
                </a:extLst>
              </a:tr>
              <a:tr h="281149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801905"/>
                  </a:ext>
                </a:extLst>
              </a:tr>
              <a:tr h="281149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5136184"/>
                  </a:ext>
                </a:extLst>
              </a:tr>
              <a:tr h="281149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234174"/>
                  </a:ext>
                </a:extLst>
              </a:tr>
              <a:tr h="281149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9216224"/>
                  </a:ext>
                </a:extLst>
              </a:tr>
              <a:tr h="281149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1120478"/>
                  </a:ext>
                </a:extLst>
              </a:tr>
              <a:tr h="281149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3002672"/>
                  </a:ext>
                </a:extLst>
              </a:tr>
            </a:tbl>
          </a:graphicData>
        </a:graphic>
      </p:graphicFrame>
      <p:graphicFrame>
        <p:nvGraphicFramePr>
          <p:cNvPr id="4" name="표 3"/>
          <p:cNvGraphicFramePr>
            <a:graphicFrameLocks noGrp="1"/>
          </p:cNvGraphicFramePr>
          <p:nvPr>
            <p:extLst/>
          </p:nvPr>
        </p:nvGraphicFramePr>
        <p:xfrm>
          <a:off x="497349" y="4345952"/>
          <a:ext cx="691966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5983">
                  <a:extLst>
                    <a:ext uri="{9D8B030D-6E8A-4147-A177-3AD203B41FA5}">
                      <a16:colId xmlns:a16="http://schemas.microsoft.com/office/drawing/2014/main" val="1188229093"/>
                    </a:ext>
                  </a:extLst>
                </a:gridCol>
                <a:gridCol w="345983">
                  <a:extLst>
                    <a:ext uri="{9D8B030D-6E8A-4147-A177-3AD203B41FA5}">
                      <a16:colId xmlns:a16="http://schemas.microsoft.com/office/drawing/2014/main" val="2907796034"/>
                    </a:ext>
                  </a:extLst>
                </a:gridCol>
                <a:gridCol w="345983">
                  <a:extLst>
                    <a:ext uri="{9D8B030D-6E8A-4147-A177-3AD203B41FA5}">
                      <a16:colId xmlns:a16="http://schemas.microsoft.com/office/drawing/2014/main" val="383962448"/>
                    </a:ext>
                  </a:extLst>
                </a:gridCol>
                <a:gridCol w="345983">
                  <a:extLst>
                    <a:ext uri="{9D8B030D-6E8A-4147-A177-3AD203B41FA5}">
                      <a16:colId xmlns:a16="http://schemas.microsoft.com/office/drawing/2014/main" val="4086124469"/>
                    </a:ext>
                  </a:extLst>
                </a:gridCol>
                <a:gridCol w="345983">
                  <a:extLst>
                    <a:ext uri="{9D8B030D-6E8A-4147-A177-3AD203B41FA5}">
                      <a16:colId xmlns:a16="http://schemas.microsoft.com/office/drawing/2014/main" val="752921057"/>
                    </a:ext>
                  </a:extLst>
                </a:gridCol>
                <a:gridCol w="345983">
                  <a:extLst>
                    <a:ext uri="{9D8B030D-6E8A-4147-A177-3AD203B41FA5}">
                      <a16:colId xmlns:a16="http://schemas.microsoft.com/office/drawing/2014/main" val="93091027"/>
                    </a:ext>
                  </a:extLst>
                </a:gridCol>
                <a:gridCol w="345983">
                  <a:extLst>
                    <a:ext uri="{9D8B030D-6E8A-4147-A177-3AD203B41FA5}">
                      <a16:colId xmlns:a16="http://schemas.microsoft.com/office/drawing/2014/main" val="4251324559"/>
                    </a:ext>
                  </a:extLst>
                </a:gridCol>
                <a:gridCol w="345983">
                  <a:extLst>
                    <a:ext uri="{9D8B030D-6E8A-4147-A177-3AD203B41FA5}">
                      <a16:colId xmlns:a16="http://schemas.microsoft.com/office/drawing/2014/main" val="1447360280"/>
                    </a:ext>
                  </a:extLst>
                </a:gridCol>
                <a:gridCol w="345983">
                  <a:extLst>
                    <a:ext uri="{9D8B030D-6E8A-4147-A177-3AD203B41FA5}">
                      <a16:colId xmlns:a16="http://schemas.microsoft.com/office/drawing/2014/main" val="2466117263"/>
                    </a:ext>
                  </a:extLst>
                </a:gridCol>
                <a:gridCol w="345983">
                  <a:extLst>
                    <a:ext uri="{9D8B030D-6E8A-4147-A177-3AD203B41FA5}">
                      <a16:colId xmlns:a16="http://schemas.microsoft.com/office/drawing/2014/main" val="2052711099"/>
                    </a:ext>
                  </a:extLst>
                </a:gridCol>
                <a:gridCol w="345983">
                  <a:extLst>
                    <a:ext uri="{9D8B030D-6E8A-4147-A177-3AD203B41FA5}">
                      <a16:colId xmlns:a16="http://schemas.microsoft.com/office/drawing/2014/main" val="1494837202"/>
                    </a:ext>
                  </a:extLst>
                </a:gridCol>
                <a:gridCol w="345983">
                  <a:extLst>
                    <a:ext uri="{9D8B030D-6E8A-4147-A177-3AD203B41FA5}">
                      <a16:colId xmlns:a16="http://schemas.microsoft.com/office/drawing/2014/main" val="3362453768"/>
                    </a:ext>
                  </a:extLst>
                </a:gridCol>
                <a:gridCol w="345983">
                  <a:extLst>
                    <a:ext uri="{9D8B030D-6E8A-4147-A177-3AD203B41FA5}">
                      <a16:colId xmlns:a16="http://schemas.microsoft.com/office/drawing/2014/main" val="81398398"/>
                    </a:ext>
                  </a:extLst>
                </a:gridCol>
                <a:gridCol w="345983">
                  <a:extLst>
                    <a:ext uri="{9D8B030D-6E8A-4147-A177-3AD203B41FA5}">
                      <a16:colId xmlns:a16="http://schemas.microsoft.com/office/drawing/2014/main" val="4147099115"/>
                    </a:ext>
                  </a:extLst>
                </a:gridCol>
                <a:gridCol w="345983">
                  <a:extLst>
                    <a:ext uri="{9D8B030D-6E8A-4147-A177-3AD203B41FA5}">
                      <a16:colId xmlns:a16="http://schemas.microsoft.com/office/drawing/2014/main" val="4218715641"/>
                    </a:ext>
                  </a:extLst>
                </a:gridCol>
                <a:gridCol w="345983">
                  <a:extLst>
                    <a:ext uri="{9D8B030D-6E8A-4147-A177-3AD203B41FA5}">
                      <a16:colId xmlns:a16="http://schemas.microsoft.com/office/drawing/2014/main" val="3011492177"/>
                    </a:ext>
                  </a:extLst>
                </a:gridCol>
                <a:gridCol w="345983">
                  <a:extLst>
                    <a:ext uri="{9D8B030D-6E8A-4147-A177-3AD203B41FA5}">
                      <a16:colId xmlns:a16="http://schemas.microsoft.com/office/drawing/2014/main" val="3594399087"/>
                    </a:ext>
                  </a:extLst>
                </a:gridCol>
                <a:gridCol w="345983">
                  <a:extLst>
                    <a:ext uri="{9D8B030D-6E8A-4147-A177-3AD203B41FA5}">
                      <a16:colId xmlns:a16="http://schemas.microsoft.com/office/drawing/2014/main" val="261027181"/>
                    </a:ext>
                  </a:extLst>
                </a:gridCol>
                <a:gridCol w="345983">
                  <a:extLst>
                    <a:ext uri="{9D8B030D-6E8A-4147-A177-3AD203B41FA5}">
                      <a16:colId xmlns:a16="http://schemas.microsoft.com/office/drawing/2014/main" val="2650002954"/>
                    </a:ext>
                  </a:extLst>
                </a:gridCol>
                <a:gridCol w="345983">
                  <a:extLst>
                    <a:ext uri="{9D8B030D-6E8A-4147-A177-3AD203B41FA5}">
                      <a16:colId xmlns:a16="http://schemas.microsoft.com/office/drawing/2014/main" val="20519139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1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2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3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4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5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6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7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8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9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10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11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12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13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14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15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16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17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18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19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20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1317271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/>
          </p:nvPr>
        </p:nvGraphicFramePr>
        <p:xfrm>
          <a:off x="140845" y="1993030"/>
          <a:ext cx="321589" cy="22934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1589">
                  <a:extLst>
                    <a:ext uri="{9D8B030D-6E8A-4147-A177-3AD203B41FA5}">
                      <a16:colId xmlns:a16="http://schemas.microsoft.com/office/drawing/2014/main" val="1538266254"/>
                    </a:ext>
                  </a:extLst>
                </a:gridCol>
              </a:tblGrid>
              <a:tr h="2866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>
                          <a:solidFill>
                            <a:schemeClr val="bg1"/>
                          </a:solidFill>
                        </a:rPr>
                        <a:t>A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8573847"/>
                  </a:ext>
                </a:extLst>
              </a:tr>
              <a:tr h="2866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>
                          <a:solidFill>
                            <a:schemeClr val="bg1"/>
                          </a:solidFill>
                        </a:rPr>
                        <a:t>B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8158833"/>
                  </a:ext>
                </a:extLst>
              </a:tr>
              <a:tr h="2866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>
                          <a:solidFill>
                            <a:schemeClr val="bg1"/>
                          </a:solidFill>
                        </a:rPr>
                        <a:t>C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7370266"/>
                  </a:ext>
                </a:extLst>
              </a:tr>
              <a:tr h="2866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>
                          <a:solidFill>
                            <a:schemeClr val="bg1"/>
                          </a:solidFill>
                        </a:rPr>
                        <a:t>D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7962116"/>
                  </a:ext>
                </a:extLst>
              </a:tr>
              <a:tr h="2866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>
                          <a:solidFill>
                            <a:schemeClr val="bg1"/>
                          </a:solidFill>
                        </a:rPr>
                        <a:t>E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620287"/>
                  </a:ext>
                </a:extLst>
              </a:tr>
              <a:tr h="2866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>
                          <a:solidFill>
                            <a:schemeClr val="bg1"/>
                          </a:solidFill>
                        </a:rPr>
                        <a:t>F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1859753"/>
                  </a:ext>
                </a:extLst>
              </a:tr>
              <a:tr h="2866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>
                          <a:solidFill>
                            <a:schemeClr val="bg1"/>
                          </a:solidFill>
                        </a:rPr>
                        <a:t>G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5734455"/>
                  </a:ext>
                </a:extLst>
              </a:tr>
              <a:tr h="2866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>
                          <a:solidFill>
                            <a:schemeClr val="bg1"/>
                          </a:solidFill>
                        </a:rPr>
                        <a:t>H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8226293"/>
                  </a:ext>
                </a:extLst>
              </a:tr>
            </a:tbl>
          </a:graphicData>
        </a:graphic>
      </p:graphicFrame>
      <p:grpSp>
        <p:nvGrpSpPr>
          <p:cNvPr id="85" name="그룹 84"/>
          <p:cNvGrpSpPr/>
          <p:nvPr/>
        </p:nvGrpSpPr>
        <p:grpSpPr>
          <a:xfrm flipH="1">
            <a:off x="2184377" y="2519592"/>
            <a:ext cx="417204" cy="417204"/>
            <a:chOff x="1659017" y="1101288"/>
            <a:chExt cx="2390723" cy="2390723"/>
          </a:xfrm>
        </p:grpSpPr>
        <p:sp>
          <p:nvSpPr>
            <p:cNvPr id="86" name="타원 85"/>
            <p:cNvSpPr/>
            <p:nvPr/>
          </p:nvSpPr>
          <p:spPr>
            <a:xfrm>
              <a:off x="1659017" y="1101288"/>
              <a:ext cx="2390723" cy="2390723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7" name="그림 86"/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2021999" y="1392668"/>
              <a:ext cx="1724682" cy="1818633"/>
            </a:xfrm>
            <a:prstGeom prst="rect">
              <a:avLst/>
            </a:prstGeom>
          </p:spPr>
        </p:pic>
      </p:grpSp>
      <p:grpSp>
        <p:nvGrpSpPr>
          <p:cNvPr id="88" name="그룹 87"/>
          <p:cNvGrpSpPr/>
          <p:nvPr/>
        </p:nvGrpSpPr>
        <p:grpSpPr>
          <a:xfrm>
            <a:off x="5289989" y="2519592"/>
            <a:ext cx="417204" cy="417204"/>
            <a:chOff x="1659017" y="1101288"/>
            <a:chExt cx="2390723" cy="2390723"/>
          </a:xfrm>
        </p:grpSpPr>
        <p:sp>
          <p:nvSpPr>
            <p:cNvPr id="89" name="타원 88"/>
            <p:cNvSpPr/>
            <p:nvPr/>
          </p:nvSpPr>
          <p:spPr>
            <a:xfrm>
              <a:off x="1659017" y="1101288"/>
              <a:ext cx="2390723" cy="2390723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0" name="그림 89"/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2021999" y="1392668"/>
              <a:ext cx="1724682" cy="1818633"/>
            </a:xfrm>
            <a:prstGeom prst="rect">
              <a:avLst/>
            </a:prstGeom>
          </p:spPr>
        </p:pic>
      </p:grpSp>
      <p:cxnSp>
        <p:nvCxnSpPr>
          <p:cNvPr id="11" name="직선 화살표 연결선 10"/>
          <p:cNvCxnSpPr/>
          <p:nvPr/>
        </p:nvCxnSpPr>
        <p:spPr>
          <a:xfrm>
            <a:off x="2387750" y="2728194"/>
            <a:ext cx="1563792" cy="22608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/>
          <p:cNvCxnSpPr/>
          <p:nvPr/>
        </p:nvCxnSpPr>
        <p:spPr>
          <a:xfrm flipH="1">
            <a:off x="454765" y="2985243"/>
            <a:ext cx="3459223" cy="39824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/>
          <p:cNvCxnSpPr/>
          <p:nvPr/>
        </p:nvCxnSpPr>
        <p:spPr>
          <a:xfrm>
            <a:off x="487173" y="3416735"/>
            <a:ext cx="3471093" cy="44605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/>
          <p:nvPr/>
        </p:nvCxnSpPr>
        <p:spPr>
          <a:xfrm flipH="1" flipV="1">
            <a:off x="1373822" y="3447158"/>
            <a:ext cx="2576172" cy="34147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5" name="그룹 94"/>
          <p:cNvGrpSpPr/>
          <p:nvPr/>
        </p:nvGrpSpPr>
        <p:grpSpPr>
          <a:xfrm rot="15300000">
            <a:off x="1963871" y="2981069"/>
            <a:ext cx="417204" cy="417204"/>
            <a:chOff x="1659017" y="1101288"/>
            <a:chExt cx="2390723" cy="2390723"/>
          </a:xfrm>
        </p:grpSpPr>
        <p:sp>
          <p:nvSpPr>
            <p:cNvPr id="96" name="타원 95"/>
            <p:cNvSpPr/>
            <p:nvPr/>
          </p:nvSpPr>
          <p:spPr>
            <a:xfrm>
              <a:off x="1659017" y="1101288"/>
              <a:ext cx="2390723" cy="2390723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7" name="그림 96"/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2021999" y="1392668"/>
              <a:ext cx="1724682" cy="1818633"/>
            </a:xfrm>
            <a:prstGeom prst="rect">
              <a:avLst/>
            </a:prstGeom>
          </p:spPr>
        </p:pic>
      </p:grpSp>
      <p:grpSp>
        <p:nvGrpSpPr>
          <p:cNvPr id="98" name="그룹 97"/>
          <p:cNvGrpSpPr/>
          <p:nvPr/>
        </p:nvGrpSpPr>
        <p:grpSpPr>
          <a:xfrm rot="7839941">
            <a:off x="1012052" y="3059474"/>
            <a:ext cx="417204" cy="417204"/>
            <a:chOff x="1659017" y="1101288"/>
            <a:chExt cx="2390723" cy="2390723"/>
          </a:xfrm>
        </p:grpSpPr>
        <p:sp>
          <p:nvSpPr>
            <p:cNvPr id="99" name="타원 98"/>
            <p:cNvSpPr/>
            <p:nvPr/>
          </p:nvSpPr>
          <p:spPr>
            <a:xfrm>
              <a:off x="1659017" y="1101288"/>
              <a:ext cx="2390723" cy="2390723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0" name="그림 99"/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2021999" y="1392668"/>
              <a:ext cx="1724682" cy="1818633"/>
            </a:xfrm>
            <a:prstGeom prst="rect">
              <a:avLst/>
            </a:prstGeom>
          </p:spPr>
        </p:pic>
      </p:grpSp>
      <p:grpSp>
        <p:nvGrpSpPr>
          <p:cNvPr id="92" name="그룹 91"/>
          <p:cNvGrpSpPr/>
          <p:nvPr/>
        </p:nvGrpSpPr>
        <p:grpSpPr>
          <a:xfrm rot="6300000" flipH="1">
            <a:off x="2961044" y="2619284"/>
            <a:ext cx="417204" cy="417204"/>
            <a:chOff x="1659017" y="1101288"/>
            <a:chExt cx="2390723" cy="2390723"/>
          </a:xfrm>
        </p:grpSpPr>
        <p:sp>
          <p:nvSpPr>
            <p:cNvPr id="93" name="타원 92"/>
            <p:cNvSpPr/>
            <p:nvPr/>
          </p:nvSpPr>
          <p:spPr>
            <a:xfrm>
              <a:off x="1659017" y="1101288"/>
              <a:ext cx="2390723" cy="2390723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4" name="그림 93"/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2021999" y="1392668"/>
              <a:ext cx="1724682" cy="1818633"/>
            </a:xfrm>
            <a:prstGeom prst="rect">
              <a:avLst/>
            </a:prstGeom>
          </p:spPr>
        </p:pic>
      </p:grpSp>
      <p:sp>
        <p:nvSpPr>
          <p:cNvPr id="104" name="TextBox 103"/>
          <p:cNvSpPr txBox="1"/>
          <p:nvPr/>
        </p:nvSpPr>
        <p:spPr>
          <a:xfrm>
            <a:off x="4876481" y="2447313"/>
            <a:ext cx="38183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/>
              <a:t>5</a:t>
            </a:r>
            <a:r>
              <a:rPr lang="ko-KR" altLang="en-US" b="1" dirty="0" smtClean="0"/>
              <a:t>˚</a:t>
            </a:r>
            <a:endParaRPr lang="ko-KR" altLang="en-US" b="1" dirty="0"/>
          </a:p>
        </p:txBody>
      </p:sp>
      <p:cxnSp>
        <p:nvCxnSpPr>
          <p:cNvPr id="83" name="직선 화살표 연결선 82"/>
          <p:cNvCxnSpPr/>
          <p:nvPr/>
        </p:nvCxnSpPr>
        <p:spPr>
          <a:xfrm flipH="1">
            <a:off x="3940028" y="2737475"/>
            <a:ext cx="1528373" cy="23589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4340667" y="2728194"/>
            <a:ext cx="112773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/>
          <p:cNvSpPr txBox="1"/>
          <p:nvPr/>
        </p:nvSpPr>
        <p:spPr>
          <a:xfrm>
            <a:off x="4059881" y="3660713"/>
            <a:ext cx="3217547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1200" b="1" dirty="0" smtClean="0"/>
              <a:t>←</a:t>
            </a:r>
            <a:r>
              <a:rPr lang="ko-KR" altLang="en-US" sz="1200" b="1" dirty="0" err="1" smtClean="0"/>
              <a:t>행번호가</a:t>
            </a:r>
            <a:r>
              <a:rPr lang="ko-KR" altLang="en-US" sz="1200" b="1" dirty="0" smtClean="0"/>
              <a:t> </a:t>
            </a:r>
            <a:r>
              <a:rPr lang="en-US" altLang="ko-KR" sz="1200" b="1" dirty="0" smtClean="0"/>
              <a:t>A,B,G,H</a:t>
            </a:r>
            <a:r>
              <a:rPr lang="ko-KR" altLang="en-US" sz="1200" b="1" dirty="0" smtClean="0"/>
              <a:t>이므로 </a:t>
            </a:r>
            <a:r>
              <a:rPr lang="ko-KR" altLang="en-US" sz="1200" b="1" dirty="0" err="1" smtClean="0"/>
              <a:t>이동방향</a:t>
            </a:r>
            <a:r>
              <a:rPr lang="ko-KR" altLang="en-US" sz="1200" b="1" dirty="0" smtClean="0"/>
              <a:t> 전환됨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2462329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</a:t>
            </a:r>
            <a:r>
              <a:rPr lang="en-US" altLang="ko-KR" dirty="0" smtClean="0"/>
              <a:t>. </a:t>
            </a:r>
            <a:r>
              <a:rPr lang="ko-KR" altLang="en-US" dirty="0" smtClean="0"/>
              <a:t>방패를 든 얼굴</a:t>
            </a:r>
            <a:endParaRPr lang="ko-KR" altLang="en-US" dirty="0"/>
          </a:p>
        </p:txBody>
      </p:sp>
      <p:sp>
        <p:nvSpPr>
          <p:cNvPr id="31" name="내용 개체 틀 1"/>
          <p:cNvSpPr>
            <a:spLocks noGrp="1"/>
          </p:cNvSpPr>
          <p:nvPr>
            <p:ph idx="1"/>
          </p:nvPr>
        </p:nvSpPr>
        <p:spPr>
          <a:xfrm>
            <a:off x="5780972" y="900614"/>
            <a:ext cx="5572828" cy="5276349"/>
          </a:xfrm>
        </p:spPr>
        <p:txBody>
          <a:bodyPr/>
          <a:lstStyle/>
          <a:p>
            <a:r>
              <a:rPr lang="ko-KR" altLang="en-US" dirty="0"/>
              <a:t>디자인</a:t>
            </a:r>
            <a:endParaRPr lang="en-US" altLang="ko-KR" dirty="0"/>
          </a:p>
          <a:p>
            <a:pPr lvl="1"/>
            <a:r>
              <a:rPr lang="ko-KR" altLang="en-US" dirty="0"/>
              <a:t>배경 </a:t>
            </a:r>
            <a:r>
              <a:rPr lang="en-US" altLang="ko-KR" dirty="0"/>
              <a:t>: </a:t>
            </a:r>
            <a:r>
              <a:rPr lang="ko-KR" altLang="en-US" dirty="0" smtClean="0"/>
              <a:t>남색</a:t>
            </a:r>
            <a:endParaRPr lang="en-US" altLang="ko-KR" dirty="0"/>
          </a:p>
          <a:p>
            <a:pPr lvl="1"/>
            <a:r>
              <a:rPr lang="ko-KR" altLang="en-US" dirty="0"/>
              <a:t>크기 </a:t>
            </a:r>
            <a:r>
              <a:rPr lang="en-US" altLang="ko-KR" dirty="0"/>
              <a:t>: </a:t>
            </a:r>
            <a:r>
              <a:rPr lang="ko-KR" altLang="en-US" dirty="0"/>
              <a:t>지름 </a:t>
            </a:r>
            <a:r>
              <a:rPr lang="en-US" altLang="ko-KR" dirty="0" smtClean="0"/>
              <a:t>600, </a:t>
            </a:r>
            <a:r>
              <a:rPr lang="ko-KR" altLang="en-US" dirty="0" smtClean="0"/>
              <a:t>방패 </a:t>
            </a:r>
            <a:r>
              <a:rPr lang="en-US" altLang="ko-KR" dirty="0" smtClean="0"/>
              <a:t>200*500</a:t>
            </a:r>
            <a:endParaRPr lang="en-US" altLang="ko-KR" dirty="0"/>
          </a:p>
          <a:p>
            <a:pPr lvl="1"/>
            <a:r>
              <a:rPr lang="ko-KR" altLang="en-US" dirty="0" smtClean="0"/>
              <a:t>특징</a:t>
            </a:r>
            <a:endParaRPr lang="en-US" altLang="ko-KR" dirty="0"/>
          </a:p>
          <a:p>
            <a:pPr lvl="2"/>
            <a:r>
              <a:rPr lang="ko-KR" altLang="en-US" dirty="0" smtClean="0"/>
              <a:t>소총 계열 무기의 </a:t>
            </a:r>
            <a:r>
              <a:rPr lang="ko-KR" altLang="en-US" dirty="0" err="1" smtClean="0"/>
              <a:t>데미지를</a:t>
            </a:r>
            <a:r>
              <a:rPr lang="ko-KR" altLang="en-US" dirty="0" smtClean="0"/>
              <a:t> </a:t>
            </a:r>
            <a:r>
              <a:rPr lang="en-US" altLang="ko-KR" dirty="0" smtClean="0"/>
              <a:t>90% </a:t>
            </a:r>
            <a:r>
              <a:rPr lang="ko-KR" altLang="en-US" dirty="0" smtClean="0"/>
              <a:t>막아주는 방패를 들고 있음</a:t>
            </a:r>
            <a:endParaRPr lang="en-US" altLang="ko-KR" dirty="0" smtClean="0"/>
          </a:p>
          <a:p>
            <a:pPr lvl="2"/>
            <a:endParaRPr lang="en-US" altLang="ko-KR" dirty="0" smtClean="0"/>
          </a:p>
          <a:p>
            <a:r>
              <a:rPr lang="ko-KR" altLang="en-US" dirty="0"/>
              <a:t>패턴 관련</a:t>
            </a:r>
            <a:endParaRPr lang="en-US" altLang="ko-KR" dirty="0"/>
          </a:p>
          <a:p>
            <a:pPr lvl="1"/>
            <a:r>
              <a:rPr lang="ko-KR" altLang="en-US" dirty="0"/>
              <a:t>생성 가능 위치</a:t>
            </a:r>
            <a:r>
              <a:rPr lang="en-US" altLang="ko-KR" dirty="0"/>
              <a:t>=</a:t>
            </a:r>
            <a:r>
              <a:rPr lang="en-US" altLang="ko-KR" dirty="0" smtClean="0"/>
              <a:t>A1:C7,A14:C20</a:t>
            </a:r>
            <a:endParaRPr lang="en-US" altLang="ko-KR" dirty="0"/>
          </a:p>
          <a:p>
            <a:pPr lvl="1"/>
            <a:r>
              <a:rPr lang="ko-KR" altLang="en-US" dirty="0" err="1"/>
              <a:t>패러미터</a:t>
            </a:r>
            <a:r>
              <a:rPr lang="ko-KR" altLang="en-US" dirty="0"/>
              <a:t> 기준</a:t>
            </a:r>
            <a:endParaRPr lang="en-US" altLang="ko-KR" dirty="0"/>
          </a:p>
          <a:p>
            <a:pPr lvl="2"/>
            <a:r>
              <a:rPr lang="ko-KR" altLang="en-US" dirty="0"/>
              <a:t>이동속도 </a:t>
            </a:r>
            <a:r>
              <a:rPr lang="en-US" altLang="ko-KR" dirty="0"/>
              <a:t>: </a:t>
            </a:r>
            <a:r>
              <a:rPr lang="ko-KR" altLang="en-US" dirty="0" smtClean="0"/>
              <a:t>스마일과 동일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pPr lvl="2"/>
            <a:endParaRPr lang="en-US" altLang="ko-KR" dirty="0" smtClean="0"/>
          </a:p>
          <a:p>
            <a:pPr lvl="1"/>
            <a:endParaRPr lang="en-US" altLang="ko-KR" dirty="0" smtClean="0"/>
          </a:p>
          <a:p>
            <a:endParaRPr lang="en-US" altLang="ko-KR" dirty="0" smtClean="0"/>
          </a:p>
          <a:p>
            <a:endParaRPr lang="ko-KR" altLang="en-US" dirty="0"/>
          </a:p>
        </p:txBody>
      </p:sp>
      <p:grpSp>
        <p:nvGrpSpPr>
          <p:cNvPr id="6" name="그룹 5"/>
          <p:cNvGrpSpPr/>
          <p:nvPr/>
        </p:nvGrpSpPr>
        <p:grpSpPr>
          <a:xfrm>
            <a:off x="1877063" y="1103589"/>
            <a:ext cx="2435707" cy="2741613"/>
            <a:chOff x="1729919" y="1009329"/>
            <a:chExt cx="2818251" cy="3172201"/>
          </a:xfrm>
        </p:grpSpPr>
        <p:sp>
          <p:nvSpPr>
            <p:cNvPr id="5" name="타원 4"/>
            <p:cNvSpPr/>
            <p:nvPr/>
          </p:nvSpPr>
          <p:spPr>
            <a:xfrm>
              <a:off x="1729919" y="1009329"/>
              <a:ext cx="2390723" cy="2390723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55554" y="1409762"/>
              <a:ext cx="2081790" cy="1801752"/>
            </a:xfrm>
            <a:prstGeom prst="rect">
              <a:avLst/>
            </a:prstGeom>
            <a:solidFill>
              <a:srgbClr val="F8C2A0"/>
            </a:solidFill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473992">
              <a:off x="3178490" y="1846686"/>
              <a:ext cx="1369680" cy="2334844"/>
            </a:xfrm>
            <a:prstGeom prst="rect">
              <a:avLst/>
            </a:prstGeom>
          </p:spPr>
        </p:pic>
      </p:grpSp>
      <p:pic>
        <p:nvPicPr>
          <p:cNvPr id="35" name="그림 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922" y="3806847"/>
            <a:ext cx="5280429" cy="2970242"/>
          </a:xfrm>
          <a:prstGeom prst="rect">
            <a:avLst/>
          </a:prstGeom>
        </p:spPr>
      </p:pic>
      <p:graphicFrame>
        <p:nvGraphicFramePr>
          <p:cNvPr id="40" name="표 3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9414853"/>
              </p:ext>
            </p:extLst>
          </p:nvPr>
        </p:nvGraphicFramePr>
        <p:xfrm>
          <a:off x="389922" y="4100426"/>
          <a:ext cx="5280420" cy="17507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4021">
                  <a:extLst>
                    <a:ext uri="{9D8B030D-6E8A-4147-A177-3AD203B41FA5}">
                      <a16:colId xmlns:a16="http://schemas.microsoft.com/office/drawing/2014/main" val="1747243079"/>
                    </a:ext>
                  </a:extLst>
                </a:gridCol>
                <a:gridCol w="264021">
                  <a:extLst>
                    <a:ext uri="{9D8B030D-6E8A-4147-A177-3AD203B41FA5}">
                      <a16:colId xmlns:a16="http://schemas.microsoft.com/office/drawing/2014/main" val="1189096861"/>
                    </a:ext>
                  </a:extLst>
                </a:gridCol>
                <a:gridCol w="264021">
                  <a:extLst>
                    <a:ext uri="{9D8B030D-6E8A-4147-A177-3AD203B41FA5}">
                      <a16:colId xmlns:a16="http://schemas.microsoft.com/office/drawing/2014/main" val="824616355"/>
                    </a:ext>
                  </a:extLst>
                </a:gridCol>
                <a:gridCol w="264021">
                  <a:extLst>
                    <a:ext uri="{9D8B030D-6E8A-4147-A177-3AD203B41FA5}">
                      <a16:colId xmlns:a16="http://schemas.microsoft.com/office/drawing/2014/main" val="2718537876"/>
                    </a:ext>
                  </a:extLst>
                </a:gridCol>
                <a:gridCol w="264021">
                  <a:extLst>
                    <a:ext uri="{9D8B030D-6E8A-4147-A177-3AD203B41FA5}">
                      <a16:colId xmlns:a16="http://schemas.microsoft.com/office/drawing/2014/main" val="2640966179"/>
                    </a:ext>
                  </a:extLst>
                </a:gridCol>
                <a:gridCol w="264021">
                  <a:extLst>
                    <a:ext uri="{9D8B030D-6E8A-4147-A177-3AD203B41FA5}">
                      <a16:colId xmlns:a16="http://schemas.microsoft.com/office/drawing/2014/main" val="416416037"/>
                    </a:ext>
                  </a:extLst>
                </a:gridCol>
                <a:gridCol w="264021">
                  <a:extLst>
                    <a:ext uri="{9D8B030D-6E8A-4147-A177-3AD203B41FA5}">
                      <a16:colId xmlns:a16="http://schemas.microsoft.com/office/drawing/2014/main" val="1893047486"/>
                    </a:ext>
                  </a:extLst>
                </a:gridCol>
                <a:gridCol w="264021">
                  <a:extLst>
                    <a:ext uri="{9D8B030D-6E8A-4147-A177-3AD203B41FA5}">
                      <a16:colId xmlns:a16="http://schemas.microsoft.com/office/drawing/2014/main" val="3804865640"/>
                    </a:ext>
                  </a:extLst>
                </a:gridCol>
                <a:gridCol w="264021">
                  <a:extLst>
                    <a:ext uri="{9D8B030D-6E8A-4147-A177-3AD203B41FA5}">
                      <a16:colId xmlns:a16="http://schemas.microsoft.com/office/drawing/2014/main" val="4054751719"/>
                    </a:ext>
                  </a:extLst>
                </a:gridCol>
                <a:gridCol w="264021">
                  <a:extLst>
                    <a:ext uri="{9D8B030D-6E8A-4147-A177-3AD203B41FA5}">
                      <a16:colId xmlns:a16="http://schemas.microsoft.com/office/drawing/2014/main" val="560428056"/>
                    </a:ext>
                  </a:extLst>
                </a:gridCol>
                <a:gridCol w="264021">
                  <a:extLst>
                    <a:ext uri="{9D8B030D-6E8A-4147-A177-3AD203B41FA5}">
                      <a16:colId xmlns:a16="http://schemas.microsoft.com/office/drawing/2014/main" val="299895059"/>
                    </a:ext>
                  </a:extLst>
                </a:gridCol>
                <a:gridCol w="264021">
                  <a:extLst>
                    <a:ext uri="{9D8B030D-6E8A-4147-A177-3AD203B41FA5}">
                      <a16:colId xmlns:a16="http://schemas.microsoft.com/office/drawing/2014/main" val="278858905"/>
                    </a:ext>
                  </a:extLst>
                </a:gridCol>
                <a:gridCol w="264021">
                  <a:extLst>
                    <a:ext uri="{9D8B030D-6E8A-4147-A177-3AD203B41FA5}">
                      <a16:colId xmlns:a16="http://schemas.microsoft.com/office/drawing/2014/main" val="627972831"/>
                    </a:ext>
                  </a:extLst>
                </a:gridCol>
                <a:gridCol w="264021">
                  <a:extLst>
                    <a:ext uri="{9D8B030D-6E8A-4147-A177-3AD203B41FA5}">
                      <a16:colId xmlns:a16="http://schemas.microsoft.com/office/drawing/2014/main" val="112992110"/>
                    </a:ext>
                  </a:extLst>
                </a:gridCol>
                <a:gridCol w="264021">
                  <a:extLst>
                    <a:ext uri="{9D8B030D-6E8A-4147-A177-3AD203B41FA5}">
                      <a16:colId xmlns:a16="http://schemas.microsoft.com/office/drawing/2014/main" val="4182138052"/>
                    </a:ext>
                  </a:extLst>
                </a:gridCol>
                <a:gridCol w="264021">
                  <a:extLst>
                    <a:ext uri="{9D8B030D-6E8A-4147-A177-3AD203B41FA5}">
                      <a16:colId xmlns:a16="http://schemas.microsoft.com/office/drawing/2014/main" val="977699864"/>
                    </a:ext>
                  </a:extLst>
                </a:gridCol>
                <a:gridCol w="264021">
                  <a:extLst>
                    <a:ext uri="{9D8B030D-6E8A-4147-A177-3AD203B41FA5}">
                      <a16:colId xmlns:a16="http://schemas.microsoft.com/office/drawing/2014/main" val="303958274"/>
                    </a:ext>
                  </a:extLst>
                </a:gridCol>
                <a:gridCol w="264021">
                  <a:extLst>
                    <a:ext uri="{9D8B030D-6E8A-4147-A177-3AD203B41FA5}">
                      <a16:colId xmlns:a16="http://schemas.microsoft.com/office/drawing/2014/main" val="4243356657"/>
                    </a:ext>
                  </a:extLst>
                </a:gridCol>
                <a:gridCol w="264021">
                  <a:extLst>
                    <a:ext uri="{9D8B030D-6E8A-4147-A177-3AD203B41FA5}">
                      <a16:colId xmlns:a16="http://schemas.microsoft.com/office/drawing/2014/main" val="1028050742"/>
                    </a:ext>
                  </a:extLst>
                </a:gridCol>
                <a:gridCol w="264021">
                  <a:extLst>
                    <a:ext uri="{9D8B030D-6E8A-4147-A177-3AD203B41FA5}">
                      <a16:colId xmlns:a16="http://schemas.microsoft.com/office/drawing/2014/main" val="1062026086"/>
                    </a:ext>
                  </a:extLst>
                </a:gridCol>
              </a:tblGrid>
              <a:tr h="231517">
                <a:tc>
                  <a:txBody>
                    <a:bodyPr/>
                    <a:lstStyle/>
                    <a:p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7667957"/>
                  </a:ext>
                </a:extLst>
              </a:tr>
              <a:tr h="231517">
                <a:tc>
                  <a:txBody>
                    <a:bodyPr/>
                    <a:lstStyle/>
                    <a:p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0925272"/>
                  </a:ext>
                </a:extLst>
              </a:tr>
              <a:tr h="214614"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801905"/>
                  </a:ext>
                </a:extLst>
              </a:tr>
              <a:tr h="214614"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5136184"/>
                  </a:ext>
                </a:extLst>
              </a:tr>
              <a:tr h="214614"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234174"/>
                  </a:ext>
                </a:extLst>
              </a:tr>
              <a:tr h="214614"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9216224"/>
                  </a:ext>
                </a:extLst>
              </a:tr>
              <a:tr h="214614"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1120478"/>
                  </a:ext>
                </a:extLst>
              </a:tr>
              <a:tr h="214614"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3002672"/>
                  </a:ext>
                </a:extLst>
              </a:tr>
            </a:tbl>
          </a:graphicData>
        </a:graphic>
      </p:graphicFrame>
      <p:graphicFrame>
        <p:nvGraphicFramePr>
          <p:cNvPr id="41" name="표 40"/>
          <p:cNvGraphicFramePr>
            <a:graphicFrameLocks noGrp="1"/>
          </p:cNvGraphicFramePr>
          <p:nvPr>
            <p:extLst/>
          </p:nvPr>
        </p:nvGraphicFramePr>
        <p:xfrm>
          <a:off x="388242" y="5916136"/>
          <a:ext cx="5282100" cy="2830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4105">
                  <a:extLst>
                    <a:ext uri="{9D8B030D-6E8A-4147-A177-3AD203B41FA5}">
                      <a16:colId xmlns:a16="http://schemas.microsoft.com/office/drawing/2014/main" val="1188229093"/>
                    </a:ext>
                  </a:extLst>
                </a:gridCol>
                <a:gridCol w="264105">
                  <a:extLst>
                    <a:ext uri="{9D8B030D-6E8A-4147-A177-3AD203B41FA5}">
                      <a16:colId xmlns:a16="http://schemas.microsoft.com/office/drawing/2014/main" val="2907796034"/>
                    </a:ext>
                  </a:extLst>
                </a:gridCol>
                <a:gridCol w="264105">
                  <a:extLst>
                    <a:ext uri="{9D8B030D-6E8A-4147-A177-3AD203B41FA5}">
                      <a16:colId xmlns:a16="http://schemas.microsoft.com/office/drawing/2014/main" val="383962448"/>
                    </a:ext>
                  </a:extLst>
                </a:gridCol>
                <a:gridCol w="264105">
                  <a:extLst>
                    <a:ext uri="{9D8B030D-6E8A-4147-A177-3AD203B41FA5}">
                      <a16:colId xmlns:a16="http://schemas.microsoft.com/office/drawing/2014/main" val="4086124469"/>
                    </a:ext>
                  </a:extLst>
                </a:gridCol>
                <a:gridCol w="264105">
                  <a:extLst>
                    <a:ext uri="{9D8B030D-6E8A-4147-A177-3AD203B41FA5}">
                      <a16:colId xmlns:a16="http://schemas.microsoft.com/office/drawing/2014/main" val="752921057"/>
                    </a:ext>
                  </a:extLst>
                </a:gridCol>
                <a:gridCol w="264105">
                  <a:extLst>
                    <a:ext uri="{9D8B030D-6E8A-4147-A177-3AD203B41FA5}">
                      <a16:colId xmlns:a16="http://schemas.microsoft.com/office/drawing/2014/main" val="93091027"/>
                    </a:ext>
                  </a:extLst>
                </a:gridCol>
                <a:gridCol w="264105">
                  <a:extLst>
                    <a:ext uri="{9D8B030D-6E8A-4147-A177-3AD203B41FA5}">
                      <a16:colId xmlns:a16="http://schemas.microsoft.com/office/drawing/2014/main" val="4251324559"/>
                    </a:ext>
                  </a:extLst>
                </a:gridCol>
                <a:gridCol w="264105">
                  <a:extLst>
                    <a:ext uri="{9D8B030D-6E8A-4147-A177-3AD203B41FA5}">
                      <a16:colId xmlns:a16="http://schemas.microsoft.com/office/drawing/2014/main" val="1447360280"/>
                    </a:ext>
                  </a:extLst>
                </a:gridCol>
                <a:gridCol w="264105">
                  <a:extLst>
                    <a:ext uri="{9D8B030D-6E8A-4147-A177-3AD203B41FA5}">
                      <a16:colId xmlns:a16="http://schemas.microsoft.com/office/drawing/2014/main" val="2466117263"/>
                    </a:ext>
                  </a:extLst>
                </a:gridCol>
                <a:gridCol w="264105">
                  <a:extLst>
                    <a:ext uri="{9D8B030D-6E8A-4147-A177-3AD203B41FA5}">
                      <a16:colId xmlns:a16="http://schemas.microsoft.com/office/drawing/2014/main" val="2052711099"/>
                    </a:ext>
                  </a:extLst>
                </a:gridCol>
                <a:gridCol w="264105">
                  <a:extLst>
                    <a:ext uri="{9D8B030D-6E8A-4147-A177-3AD203B41FA5}">
                      <a16:colId xmlns:a16="http://schemas.microsoft.com/office/drawing/2014/main" val="1494837202"/>
                    </a:ext>
                  </a:extLst>
                </a:gridCol>
                <a:gridCol w="264105">
                  <a:extLst>
                    <a:ext uri="{9D8B030D-6E8A-4147-A177-3AD203B41FA5}">
                      <a16:colId xmlns:a16="http://schemas.microsoft.com/office/drawing/2014/main" val="3362453768"/>
                    </a:ext>
                  </a:extLst>
                </a:gridCol>
                <a:gridCol w="264105">
                  <a:extLst>
                    <a:ext uri="{9D8B030D-6E8A-4147-A177-3AD203B41FA5}">
                      <a16:colId xmlns:a16="http://schemas.microsoft.com/office/drawing/2014/main" val="81398398"/>
                    </a:ext>
                  </a:extLst>
                </a:gridCol>
                <a:gridCol w="264105">
                  <a:extLst>
                    <a:ext uri="{9D8B030D-6E8A-4147-A177-3AD203B41FA5}">
                      <a16:colId xmlns:a16="http://schemas.microsoft.com/office/drawing/2014/main" val="4147099115"/>
                    </a:ext>
                  </a:extLst>
                </a:gridCol>
                <a:gridCol w="264105">
                  <a:extLst>
                    <a:ext uri="{9D8B030D-6E8A-4147-A177-3AD203B41FA5}">
                      <a16:colId xmlns:a16="http://schemas.microsoft.com/office/drawing/2014/main" val="4218715641"/>
                    </a:ext>
                  </a:extLst>
                </a:gridCol>
                <a:gridCol w="264105">
                  <a:extLst>
                    <a:ext uri="{9D8B030D-6E8A-4147-A177-3AD203B41FA5}">
                      <a16:colId xmlns:a16="http://schemas.microsoft.com/office/drawing/2014/main" val="3011492177"/>
                    </a:ext>
                  </a:extLst>
                </a:gridCol>
                <a:gridCol w="264105">
                  <a:extLst>
                    <a:ext uri="{9D8B030D-6E8A-4147-A177-3AD203B41FA5}">
                      <a16:colId xmlns:a16="http://schemas.microsoft.com/office/drawing/2014/main" val="3594399087"/>
                    </a:ext>
                  </a:extLst>
                </a:gridCol>
                <a:gridCol w="264105">
                  <a:extLst>
                    <a:ext uri="{9D8B030D-6E8A-4147-A177-3AD203B41FA5}">
                      <a16:colId xmlns:a16="http://schemas.microsoft.com/office/drawing/2014/main" val="261027181"/>
                    </a:ext>
                  </a:extLst>
                </a:gridCol>
                <a:gridCol w="264105">
                  <a:extLst>
                    <a:ext uri="{9D8B030D-6E8A-4147-A177-3AD203B41FA5}">
                      <a16:colId xmlns:a16="http://schemas.microsoft.com/office/drawing/2014/main" val="2650002954"/>
                    </a:ext>
                  </a:extLst>
                </a:gridCol>
                <a:gridCol w="264105">
                  <a:extLst>
                    <a:ext uri="{9D8B030D-6E8A-4147-A177-3AD203B41FA5}">
                      <a16:colId xmlns:a16="http://schemas.microsoft.com/office/drawing/2014/main" val="2051913981"/>
                    </a:ext>
                  </a:extLst>
                </a:gridCol>
              </a:tblGrid>
              <a:tr h="2830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</a:t>
                      </a:r>
                      <a:endParaRPr lang="ko-KR" altLang="en-US" sz="800" dirty="0"/>
                    </a:p>
                  </a:txBody>
                  <a:tcPr marL="69800" marR="69800" marT="34900" marB="349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</a:t>
                      </a:r>
                      <a:endParaRPr lang="ko-KR" altLang="en-US" sz="800" dirty="0"/>
                    </a:p>
                  </a:txBody>
                  <a:tcPr marL="69800" marR="69800" marT="34900" marB="349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3</a:t>
                      </a:r>
                      <a:endParaRPr lang="ko-KR" altLang="en-US" sz="800" dirty="0"/>
                    </a:p>
                  </a:txBody>
                  <a:tcPr marL="69800" marR="69800" marT="34900" marB="349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4</a:t>
                      </a:r>
                      <a:endParaRPr lang="ko-KR" altLang="en-US" sz="800" dirty="0"/>
                    </a:p>
                  </a:txBody>
                  <a:tcPr marL="69800" marR="69800" marT="34900" marB="349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5</a:t>
                      </a:r>
                      <a:endParaRPr lang="ko-KR" altLang="en-US" sz="800" dirty="0"/>
                    </a:p>
                  </a:txBody>
                  <a:tcPr marL="69800" marR="69800" marT="34900" marB="349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6</a:t>
                      </a:r>
                      <a:endParaRPr lang="ko-KR" altLang="en-US" sz="800" dirty="0"/>
                    </a:p>
                  </a:txBody>
                  <a:tcPr marL="69800" marR="69800" marT="34900" marB="349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7</a:t>
                      </a:r>
                      <a:endParaRPr lang="ko-KR" altLang="en-US" sz="800" dirty="0"/>
                    </a:p>
                  </a:txBody>
                  <a:tcPr marL="69800" marR="69800" marT="34900" marB="349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8</a:t>
                      </a:r>
                      <a:endParaRPr lang="ko-KR" altLang="en-US" sz="800" dirty="0"/>
                    </a:p>
                  </a:txBody>
                  <a:tcPr marL="69800" marR="69800" marT="34900" marB="349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9</a:t>
                      </a:r>
                      <a:endParaRPr lang="ko-KR" altLang="en-US" sz="800" dirty="0"/>
                    </a:p>
                  </a:txBody>
                  <a:tcPr marL="69800" marR="69800" marT="34900" marB="349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10</a:t>
                      </a:r>
                      <a:endParaRPr lang="ko-KR" altLang="en-US" sz="800" dirty="0"/>
                    </a:p>
                  </a:txBody>
                  <a:tcPr marL="69800" marR="69800" marT="34900" marB="349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11</a:t>
                      </a:r>
                      <a:endParaRPr lang="ko-KR" altLang="en-US" sz="800" dirty="0"/>
                    </a:p>
                  </a:txBody>
                  <a:tcPr marL="69800" marR="69800" marT="34900" marB="349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12</a:t>
                      </a:r>
                      <a:endParaRPr lang="ko-KR" altLang="en-US" sz="800" dirty="0"/>
                    </a:p>
                  </a:txBody>
                  <a:tcPr marL="69800" marR="69800" marT="34900" marB="349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13</a:t>
                      </a:r>
                      <a:endParaRPr lang="ko-KR" altLang="en-US" sz="800" dirty="0"/>
                    </a:p>
                  </a:txBody>
                  <a:tcPr marL="69800" marR="69800" marT="34900" marB="349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14</a:t>
                      </a:r>
                      <a:endParaRPr lang="ko-KR" altLang="en-US" sz="800" dirty="0"/>
                    </a:p>
                  </a:txBody>
                  <a:tcPr marL="69800" marR="69800" marT="34900" marB="349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15</a:t>
                      </a:r>
                      <a:endParaRPr lang="ko-KR" altLang="en-US" sz="800" dirty="0"/>
                    </a:p>
                  </a:txBody>
                  <a:tcPr marL="69800" marR="69800" marT="34900" marB="349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16</a:t>
                      </a:r>
                      <a:endParaRPr lang="ko-KR" altLang="en-US" sz="800" dirty="0"/>
                    </a:p>
                  </a:txBody>
                  <a:tcPr marL="69800" marR="69800" marT="34900" marB="349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17</a:t>
                      </a:r>
                      <a:endParaRPr lang="ko-KR" altLang="en-US" sz="800" dirty="0"/>
                    </a:p>
                  </a:txBody>
                  <a:tcPr marL="69800" marR="69800" marT="34900" marB="349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18</a:t>
                      </a:r>
                      <a:endParaRPr lang="ko-KR" altLang="en-US" sz="800" dirty="0"/>
                    </a:p>
                  </a:txBody>
                  <a:tcPr marL="69800" marR="69800" marT="34900" marB="349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19</a:t>
                      </a:r>
                      <a:endParaRPr lang="ko-KR" altLang="en-US" sz="800" dirty="0"/>
                    </a:p>
                  </a:txBody>
                  <a:tcPr marL="69800" marR="69800" marT="34900" marB="349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</a:t>
                      </a:r>
                      <a:endParaRPr lang="ko-KR" altLang="en-US" sz="800" dirty="0"/>
                    </a:p>
                  </a:txBody>
                  <a:tcPr marL="69800" marR="69800" marT="34900" marB="349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1317271"/>
                  </a:ext>
                </a:extLst>
              </a:tr>
            </a:tbl>
          </a:graphicData>
        </a:graphic>
      </p:graphicFrame>
      <p:graphicFrame>
        <p:nvGraphicFramePr>
          <p:cNvPr id="46" name="표 45"/>
          <p:cNvGraphicFramePr>
            <a:graphicFrameLocks noGrp="1"/>
          </p:cNvGraphicFramePr>
          <p:nvPr>
            <p:extLst/>
          </p:nvPr>
        </p:nvGraphicFramePr>
        <p:xfrm>
          <a:off x="89128" y="4100424"/>
          <a:ext cx="245484" cy="1750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5484">
                  <a:extLst>
                    <a:ext uri="{9D8B030D-6E8A-4147-A177-3AD203B41FA5}">
                      <a16:colId xmlns:a16="http://schemas.microsoft.com/office/drawing/2014/main" val="1538266254"/>
                    </a:ext>
                  </a:extLst>
                </a:gridCol>
              </a:tblGrid>
              <a:tr h="218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solidFill>
                            <a:schemeClr val="bg1"/>
                          </a:solidFill>
                        </a:rPr>
                        <a:t>A</a:t>
                      </a:r>
                      <a:endParaRPr lang="ko-KR" altLang="en-US" sz="800" b="1" dirty="0">
                        <a:solidFill>
                          <a:schemeClr val="bg1"/>
                        </a:solidFill>
                      </a:endParaRPr>
                    </a:p>
                  </a:txBody>
                  <a:tcPr marL="69800" marR="69800" marT="34900" marB="3490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8573847"/>
                  </a:ext>
                </a:extLst>
              </a:tr>
              <a:tr h="218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solidFill>
                            <a:schemeClr val="bg1"/>
                          </a:solidFill>
                        </a:rPr>
                        <a:t>B</a:t>
                      </a:r>
                      <a:endParaRPr lang="ko-KR" altLang="en-US" sz="800" b="1" dirty="0">
                        <a:solidFill>
                          <a:schemeClr val="bg1"/>
                        </a:solidFill>
                      </a:endParaRPr>
                    </a:p>
                  </a:txBody>
                  <a:tcPr marL="69800" marR="69800" marT="34900" marB="3490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8158833"/>
                  </a:ext>
                </a:extLst>
              </a:tr>
              <a:tr h="218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solidFill>
                            <a:schemeClr val="bg1"/>
                          </a:solidFill>
                        </a:rPr>
                        <a:t>C</a:t>
                      </a:r>
                      <a:endParaRPr lang="ko-KR" altLang="en-US" sz="800" b="1" dirty="0">
                        <a:solidFill>
                          <a:schemeClr val="bg1"/>
                        </a:solidFill>
                      </a:endParaRPr>
                    </a:p>
                  </a:txBody>
                  <a:tcPr marL="69800" marR="69800" marT="34900" marB="3490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7370266"/>
                  </a:ext>
                </a:extLst>
              </a:tr>
              <a:tr h="218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solidFill>
                            <a:schemeClr val="bg1"/>
                          </a:solidFill>
                        </a:rPr>
                        <a:t>D</a:t>
                      </a:r>
                      <a:endParaRPr lang="ko-KR" altLang="en-US" sz="800" b="1" dirty="0">
                        <a:solidFill>
                          <a:schemeClr val="bg1"/>
                        </a:solidFill>
                      </a:endParaRPr>
                    </a:p>
                  </a:txBody>
                  <a:tcPr marL="69800" marR="69800" marT="34900" marB="3490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7962116"/>
                  </a:ext>
                </a:extLst>
              </a:tr>
              <a:tr h="218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solidFill>
                            <a:schemeClr val="bg1"/>
                          </a:solidFill>
                        </a:rPr>
                        <a:t>E</a:t>
                      </a:r>
                      <a:endParaRPr lang="ko-KR" altLang="en-US" sz="800" b="1" dirty="0">
                        <a:solidFill>
                          <a:schemeClr val="bg1"/>
                        </a:solidFill>
                      </a:endParaRPr>
                    </a:p>
                  </a:txBody>
                  <a:tcPr marL="69800" marR="69800" marT="34900" marB="3490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620287"/>
                  </a:ext>
                </a:extLst>
              </a:tr>
              <a:tr h="218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solidFill>
                            <a:schemeClr val="bg1"/>
                          </a:solidFill>
                        </a:rPr>
                        <a:t>F</a:t>
                      </a:r>
                      <a:endParaRPr lang="ko-KR" altLang="en-US" sz="800" b="1" dirty="0">
                        <a:solidFill>
                          <a:schemeClr val="bg1"/>
                        </a:solidFill>
                      </a:endParaRPr>
                    </a:p>
                  </a:txBody>
                  <a:tcPr marL="69800" marR="69800" marT="34900" marB="3490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1859753"/>
                  </a:ext>
                </a:extLst>
              </a:tr>
              <a:tr h="218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solidFill>
                            <a:schemeClr val="bg1"/>
                          </a:solidFill>
                        </a:rPr>
                        <a:t>G</a:t>
                      </a:r>
                      <a:endParaRPr lang="ko-KR" altLang="en-US" sz="800" b="1" dirty="0">
                        <a:solidFill>
                          <a:schemeClr val="bg1"/>
                        </a:solidFill>
                      </a:endParaRPr>
                    </a:p>
                  </a:txBody>
                  <a:tcPr marL="69800" marR="69800" marT="34900" marB="3490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5734455"/>
                  </a:ext>
                </a:extLst>
              </a:tr>
              <a:tr h="218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solidFill>
                            <a:schemeClr val="bg1"/>
                          </a:solidFill>
                        </a:rPr>
                        <a:t>H</a:t>
                      </a:r>
                      <a:endParaRPr lang="ko-KR" altLang="en-US" sz="800" b="1" dirty="0">
                        <a:solidFill>
                          <a:schemeClr val="bg1"/>
                        </a:solidFill>
                      </a:endParaRPr>
                    </a:p>
                  </a:txBody>
                  <a:tcPr marL="69800" marR="69800" marT="34900" marB="3490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82262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60358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방패를 든 얼굴</a:t>
            </a:r>
          </a:p>
        </p:txBody>
      </p:sp>
      <p:sp>
        <p:nvSpPr>
          <p:cNvPr id="31" name="내용 개체 틀 1"/>
          <p:cNvSpPr>
            <a:spLocks noGrp="1"/>
          </p:cNvSpPr>
          <p:nvPr>
            <p:ph idx="1"/>
          </p:nvPr>
        </p:nvSpPr>
        <p:spPr>
          <a:xfrm>
            <a:off x="7418733" y="900614"/>
            <a:ext cx="3935067" cy="5276349"/>
          </a:xfrm>
        </p:spPr>
        <p:txBody>
          <a:bodyPr/>
          <a:lstStyle/>
          <a:p>
            <a:r>
              <a:rPr lang="ko-KR" altLang="en-US" dirty="0" smtClean="0"/>
              <a:t>이동 패턴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대각선으로 </a:t>
            </a:r>
            <a:r>
              <a:rPr lang="ko-KR" altLang="en-US" dirty="0" smtClean="0">
                <a:solidFill>
                  <a:srgbClr val="FF0000"/>
                </a:solidFill>
              </a:rPr>
              <a:t>이동</a:t>
            </a:r>
            <a:r>
              <a:rPr lang="en-US" altLang="ko-KR" dirty="0" smtClean="0">
                <a:solidFill>
                  <a:srgbClr val="FF0000"/>
                </a:solidFill>
              </a:rPr>
              <a:t>(</a:t>
            </a:r>
            <a:r>
              <a:rPr lang="ko-KR" altLang="en-US" dirty="0" smtClean="0">
                <a:solidFill>
                  <a:srgbClr val="FF0000"/>
                </a:solidFill>
              </a:rPr>
              <a:t>이동속도</a:t>
            </a:r>
            <a:r>
              <a:rPr lang="en-US" altLang="ko-KR" dirty="0" smtClean="0">
                <a:solidFill>
                  <a:srgbClr val="FF0000"/>
                </a:solidFill>
              </a:rPr>
              <a:t>)</a:t>
            </a:r>
            <a:endParaRPr lang="en-US" altLang="ko-KR" dirty="0">
              <a:solidFill>
                <a:srgbClr val="FF0000"/>
              </a:solidFill>
            </a:endParaRPr>
          </a:p>
          <a:p>
            <a:pPr lvl="2"/>
            <a:r>
              <a:rPr lang="ko-KR" altLang="en-US" dirty="0" err="1"/>
              <a:t>생성위치</a:t>
            </a:r>
            <a:r>
              <a:rPr lang="ko-KR" altLang="en-US" dirty="0"/>
              <a:t> </a:t>
            </a:r>
            <a:r>
              <a:rPr lang="ko-KR" altLang="en-US" dirty="0" err="1"/>
              <a:t>열번호가</a:t>
            </a:r>
            <a:r>
              <a:rPr lang="ko-KR" altLang="en-US" dirty="0"/>
              <a:t> </a:t>
            </a:r>
            <a:r>
              <a:rPr lang="en-US" altLang="ko-KR" dirty="0"/>
              <a:t>10 </a:t>
            </a:r>
            <a:r>
              <a:rPr lang="ko-KR" altLang="en-US" dirty="0"/>
              <a:t>이하</a:t>
            </a:r>
            <a:endParaRPr lang="en-US" altLang="ko-KR" dirty="0"/>
          </a:p>
          <a:p>
            <a:pPr marL="1371600" lvl="3" indent="0">
              <a:buNone/>
            </a:pPr>
            <a:r>
              <a:rPr lang="ko-KR" altLang="en-US" dirty="0"/>
              <a:t>오른쪽 아래 </a:t>
            </a:r>
            <a:r>
              <a:rPr lang="en-US" altLang="ko-KR" dirty="0"/>
              <a:t>45˚</a:t>
            </a:r>
            <a:r>
              <a:rPr lang="ko-KR" altLang="en-US" dirty="0"/>
              <a:t>로 </a:t>
            </a:r>
            <a:r>
              <a:rPr lang="en-US" altLang="ko-KR" dirty="0" smtClean="0"/>
              <a:t>900</a:t>
            </a:r>
          </a:p>
          <a:p>
            <a:pPr marL="1371600" lvl="3" indent="0">
              <a:buNone/>
            </a:pPr>
            <a:r>
              <a:rPr lang="ko-KR" altLang="en-US" dirty="0" smtClean="0"/>
              <a:t>왼쪽을 보는 상태로 회전은 없음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생성위치</a:t>
            </a:r>
            <a:r>
              <a:rPr lang="ko-KR" altLang="en-US" dirty="0" smtClean="0"/>
              <a:t> </a:t>
            </a:r>
            <a:r>
              <a:rPr lang="ko-KR" altLang="en-US" dirty="0" err="1"/>
              <a:t>열번호가</a:t>
            </a:r>
            <a:r>
              <a:rPr lang="ko-KR" altLang="en-US" dirty="0"/>
              <a:t> </a:t>
            </a:r>
            <a:r>
              <a:rPr lang="en-US" altLang="ko-KR" dirty="0"/>
              <a:t>11 </a:t>
            </a:r>
            <a:r>
              <a:rPr lang="ko-KR" altLang="en-US" dirty="0"/>
              <a:t>이상</a:t>
            </a:r>
            <a:endParaRPr lang="en-US" altLang="ko-KR" dirty="0"/>
          </a:p>
          <a:p>
            <a:pPr marL="1371600" lvl="3" indent="0">
              <a:buNone/>
            </a:pPr>
            <a:r>
              <a:rPr lang="ko-KR" altLang="en-US" dirty="0"/>
              <a:t>왼</a:t>
            </a:r>
            <a:r>
              <a:rPr lang="ko-KR" altLang="en-US" dirty="0" smtClean="0"/>
              <a:t>쪽 </a:t>
            </a:r>
            <a:r>
              <a:rPr lang="ko-KR" altLang="en-US" dirty="0"/>
              <a:t>아래 </a:t>
            </a:r>
            <a:r>
              <a:rPr lang="en-US" altLang="ko-KR" dirty="0"/>
              <a:t>45˚</a:t>
            </a:r>
            <a:r>
              <a:rPr lang="ko-KR" altLang="en-US" dirty="0"/>
              <a:t>로 </a:t>
            </a:r>
            <a:r>
              <a:rPr lang="en-US" altLang="ko-KR" dirty="0"/>
              <a:t>900</a:t>
            </a:r>
          </a:p>
          <a:p>
            <a:pPr marL="1371600" lvl="3" indent="0">
              <a:buNone/>
            </a:pPr>
            <a:r>
              <a:rPr lang="ko-KR" altLang="en-US" dirty="0" smtClean="0"/>
              <a:t>오른쪽을 </a:t>
            </a:r>
            <a:r>
              <a:rPr lang="ko-KR" altLang="en-US" dirty="0"/>
              <a:t>보는 상태로 회전은 </a:t>
            </a:r>
            <a:r>
              <a:rPr lang="ko-KR" altLang="en-US" dirty="0" smtClean="0"/>
              <a:t>없음</a:t>
            </a:r>
            <a:endParaRPr lang="en-US" altLang="ko-KR" dirty="0" smtClean="0"/>
          </a:p>
          <a:p>
            <a:pPr lvl="1"/>
            <a:r>
              <a:rPr lang="ko-KR" altLang="en-US" dirty="0"/>
              <a:t>왔던 루트를 따라 </a:t>
            </a:r>
            <a:r>
              <a:rPr lang="ko-KR" altLang="en-US" dirty="0">
                <a:solidFill>
                  <a:srgbClr val="FF0000"/>
                </a:solidFill>
              </a:rPr>
              <a:t>이동</a:t>
            </a:r>
            <a:r>
              <a:rPr lang="en-US" altLang="ko-KR" dirty="0">
                <a:solidFill>
                  <a:srgbClr val="FF0000"/>
                </a:solidFill>
              </a:rPr>
              <a:t>(</a:t>
            </a:r>
            <a:r>
              <a:rPr lang="ko-KR" altLang="en-US" dirty="0">
                <a:solidFill>
                  <a:srgbClr val="FF0000"/>
                </a:solidFill>
              </a:rPr>
              <a:t>이동속도</a:t>
            </a:r>
            <a:r>
              <a:rPr lang="en-US" altLang="ko-KR" dirty="0">
                <a:solidFill>
                  <a:srgbClr val="FF0000"/>
                </a:solidFill>
              </a:rPr>
              <a:t>)</a:t>
            </a:r>
          </a:p>
          <a:p>
            <a:pPr lvl="1"/>
            <a:r>
              <a:rPr lang="ko-KR" altLang="en-US" dirty="0" smtClean="0"/>
              <a:t>①</a:t>
            </a:r>
            <a:r>
              <a:rPr lang="en-US" altLang="ko-KR" dirty="0" smtClean="0"/>
              <a:t>~</a:t>
            </a:r>
            <a:r>
              <a:rPr lang="ko-KR" altLang="en-US" dirty="0" smtClean="0"/>
              <a:t>②를 </a:t>
            </a:r>
            <a:r>
              <a:rPr lang="en-US" altLang="ko-KR" dirty="0"/>
              <a:t>8</a:t>
            </a:r>
            <a:r>
              <a:rPr lang="ko-KR" altLang="en-US" dirty="0" smtClean="0"/>
              <a:t>회 반복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보는 방향을 반대로 바꿈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왼쪽 → 오른쪽</a:t>
            </a:r>
            <a:r>
              <a:rPr lang="en-US" altLang="ko-KR" dirty="0" smtClean="0"/>
              <a:t>, </a:t>
            </a:r>
            <a:r>
              <a:rPr lang="ko-KR" altLang="en-US" dirty="0" smtClean="0"/>
              <a:t>오른쪽</a:t>
            </a:r>
            <a:r>
              <a:rPr lang="ko-KR" altLang="en-US" dirty="0"/>
              <a:t> </a:t>
            </a:r>
            <a:r>
              <a:rPr lang="ko-KR" altLang="en-US" dirty="0" smtClean="0"/>
              <a:t>→ 왼쪽</a:t>
            </a:r>
            <a:endParaRPr lang="en-US" altLang="ko-KR" dirty="0"/>
          </a:p>
          <a:p>
            <a:pPr lvl="1"/>
            <a:r>
              <a:rPr lang="ko-KR" altLang="en-US" dirty="0"/>
              <a:t>현재 위치에서 </a:t>
            </a:r>
            <a:r>
              <a:rPr lang="en-US" altLang="ko-KR" dirty="0"/>
              <a:t>1</a:t>
            </a:r>
            <a:r>
              <a:rPr lang="ko-KR" altLang="en-US" dirty="0"/>
              <a:t>초 정지 후 돌진 패턴 실행</a:t>
            </a:r>
            <a:endParaRPr lang="en-US" altLang="ko-KR" dirty="0"/>
          </a:p>
          <a:p>
            <a:pPr lvl="1"/>
            <a:endParaRPr lang="en-US" altLang="ko-KR" dirty="0"/>
          </a:p>
          <a:p>
            <a:pPr marL="914400" lvl="2" indent="0">
              <a:buNone/>
            </a:pPr>
            <a:endParaRPr lang="en-US" altLang="ko-KR" dirty="0"/>
          </a:p>
          <a:p>
            <a:pPr marL="1371600" lvl="3" indent="0">
              <a:buNone/>
            </a:pPr>
            <a:endParaRPr lang="en-US" altLang="ko-KR" dirty="0" smtClean="0"/>
          </a:p>
        </p:txBody>
      </p:sp>
      <p:sp>
        <p:nvSpPr>
          <p:cNvPr id="7" name="직사각형 6"/>
          <p:cNvSpPr/>
          <p:nvPr/>
        </p:nvSpPr>
        <p:spPr>
          <a:xfrm>
            <a:off x="499526" y="1594788"/>
            <a:ext cx="6912000" cy="3888000"/>
          </a:xfrm>
          <a:prstGeom prst="rect">
            <a:avLst/>
          </a:prstGeom>
          <a:solidFill>
            <a:srgbClr val="65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499526" y="2242788"/>
            <a:ext cx="6912000" cy="3240000"/>
          </a:xfrm>
          <a:prstGeom prst="rect">
            <a:avLst/>
          </a:prstGeom>
          <a:solidFill>
            <a:srgbClr val="CBAC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32" name="Picture 8" descr="Military Base Stock Illustrations – 1,507 Military Base Stock  Illustrations, Vectors &amp; Clipart - Dreamstim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250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733" y="4130393"/>
            <a:ext cx="1663503" cy="998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8" descr="Military Base Stock Illustrations – 1,507 Military Base Stock  Illustrations, Vectors &amp; Clipart - Dreamstim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250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8023" y="4130391"/>
            <a:ext cx="1663503" cy="998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9526" y="1584165"/>
            <a:ext cx="2717915" cy="720000"/>
          </a:xfrm>
          <a:prstGeom prst="rect">
            <a:avLst/>
          </a:prstGeom>
        </p:spPr>
      </p:pic>
      <p:pic>
        <p:nvPicPr>
          <p:cNvPr id="52" name="그림 5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3217441" y="1584165"/>
            <a:ext cx="2717915" cy="720000"/>
          </a:xfrm>
          <a:prstGeom prst="rect">
            <a:avLst/>
          </a:prstGeom>
        </p:spPr>
      </p:pic>
      <p:pic>
        <p:nvPicPr>
          <p:cNvPr id="53" name="그림 52"/>
          <p:cNvPicPr>
            <a:picLocks noChangeAspect="1"/>
          </p:cNvPicPr>
          <p:nvPr/>
        </p:nvPicPr>
        <p:blipFill rotWithShape="1">
          <a:blip r:embed="rId6"/>
          <a:srcRect l="1348" r="42271"/>
          <a:stretch/>
        </p:blipFill>
        <p:spPr>
          <a:xfrm>
            <a:off x="5877388" y="1582230"/>
            <a:ext cx="1532405" cy="720000"/>
          </a:xfrm>
          <a:prstGeom prst="rect">
            <a:avLst/>
          </a:prstGeom>
        </p:spPr>
      </p:pic>
      <p:pic>
        <p:nvPicPr>
          <p:cNvPr id="57" name="그림 5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17430" y="3998334"/>
            <a:ext cx="2381510" cy="434163"/>
          </a:xfrm>
          <a:prstGeom prst="rect">
            <a:avLst/>
          </a:prstGeom>
        </p:spPr>
      </p:pic>
      <p:pic>
        <p:nvPicPr>
          <p:cNvPr id="51" name="그림 5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8823" y="3736258"/>
            <a:ext cx="3222719" cy="642818"/>
          </a:xfrm>
          <a:prstGeom prst="rect">
            <a:avLst/>
          </a:prstGeom>
        </p:spPr>
      </p:pic>
      <p:pic>
        <p:nvPicPr>
          <p:cNvPr id="1034" name="Picture 10" descr="report abuse - broken barbed wire fence PNG image with transparent  background | TOPpng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589" b="18117"/>
          <a:stretch/>
        </p:blipFill>
        <p:spPr bwMode="auto">
          <a:xfrm flipH="1">
            <a:off x="503672" y="4750041"/>
            <a:ext cx="834144" cy="332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10" descr="report abuse - broken barbed wire fence PNG image with transparent  background | TOPpng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589" b="18117"/>
          <a:stretch/>
        </p:blipFill>
        <p:spPr bwMode="auto">
          <a:xfrm flipH="1">
            <a:off x="1350233" y="4750041"/>
            <a:ext cx="834144" cy="332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2" name="그룹 61"/>
          <p:cNvGrpSpPr/>
          <p:nvPr/>
        </p:nvGrpSpPr>
        <p:grpSpPr>
          <a:xfrm rot="2408265">
            <a:off x="2270852" y="4563171"/>
            <a:ext cx="873314" cy="481857"/>
            <a:chOff x="2157624" y="4130393"/>
            <a:chExt cx="873314" cy="998101"/>
          </a:xfrm>
        </p:grpSpPr>
        <p:pic>
          <p:nvPicPr>
            <p:cNvPr id="32" name="Picture 8" descr="Military Base Stock Illustrations – 1,507 Military Base Stock  Illustrations, Vectors &amp; Clipart - Dreamstime"/>
            <p:cNvPicPr>
              <a:picLocks noChangeAspect="1" noChangeArrowheads="1"/>
            </p:cNvPicPr>
            <p:nvPr/>
          </p:nvPicPr>
          <p:blipFill rotWithShape="1">
            <a:blip r:embed="rId10" cstate="print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250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9960"/>
            <a:stretch/>
          </p:blipFill>
          <p:spPr bwMode="auto">
            <a:xfrm rot="20700000">
              <a:off x="2157624" y="4130393"/>
              <a:ext cx="832419" cy="9981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8" name="Picture 10" descr="report abuse - broken barbed wire fence PNG image with transparent  background | TOPpng"/>
            <p:cNvPicPr>
              <a:picLocks noChangeAspect="1" noChangeArrowheads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8589" b="18117"/>
            <a:stretch/>
          </p:blipFill>
          <p:spPr bwMode="auto">
            <a:xfrm rot="20700000" flipH="1">
              <a:off x="2196794" y="4750041"/>
              <a:ext cx="834144" cy="3324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1" name="그룹 60"/>
          <p:cNvGrpSpPr/>
          <p:nvPr/>
        </p:nvGrpSpPr>
        <p:grpSpPr>
          <a:xfrm>
            <a:off x="3043355" y="4863669"/>
            <a:ext cx="1073556" cy="261806"/>
            <a:chOff x="3043355" y="4127374"/>
            <a:chExt cx="1073556" cy="998101"/>
          </a:xfrm>
        </p:grpSpPr>
        <p:pic>
          <p:nvPicPr>
            <p:cNvPr id="36" name="Picture 8" descr="Military Base Stock Illustrations – 1,507 Military Base Stock  Illustrations, Vectors &amp; Clipart - Dreamstime"/>
            <p:cNvPicPr>
              <a:picLocks noChangeAspect="1" noChangeArrowheads="1"/>
            </p:cNvPicPr>
            <p:nvPr/>
          </p:nvPicPr>
          <p:blipFill rotWithShape="1">
            <a:blip r:embed="rId13" cstate="print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1250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451"/>
            <a:stretch/>
          </p:blipFill>
          <p:spPr bwMode="auto">
            <a:xfrm>
              <a:off x="3276018" y="4127374"/>
              <a:ext cx="840893" cy="9981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9" name="Picture 10" descr="report abuse - broken barbed wire fence PNG image with transparent  background | TOPpng"/>
            <p:cNvPicPr>
              <a:picLocks noChangeAspect="1" noChangeArrowheads="1"/>
            </p:cNvPicPr>
            <p:nvPr/>
          </p:nvPicPr>
          <p:blipFill rotWithShape="1"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8589" b="18117"/>
            <a:stretch/>
          </p:blipFill>
          <p:spPr bwMode="auto">
            <a:xfrm flipH="1">
              <a:off x="3043355" y="4750041"/>
              <a:ext cx="834144" cy="3324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0" name="그룹 59"/>
          <p:cNvGrpSpPr/>
          <p:nvPr/>
        </p:nvGrpSpPr>
        <p:grpSpPr>
          <a:xfrm>
            <a:off x="4094530" y="4750041"/>
            <a:ext cx="958364" cy="378451"/>
            <a:chOff x="4094530" y="4130391"/>
            <a:chExt cx="958364" cy="998101"/>
          </a:xfrm>
        </p:grpSpPr>
        <p:pic>
          <p:nvPicPr>
            <p:cNvPr id="35" name="Picture 8" descr="Military Base Stock Illustrations – 1,507 Military Base Stock  Illustrations, Vectors &amp; Clipart - Dreamstime"/>
            <p:cNvPicPr>
              <a:picLocks noChangeAspect="1" noChangeArrowheads="1"/>
            </p:cNvPicPr>
            <p:nvPr/>
          </p:nvPicPr>
          <p:blipFill rotWithShape="1">
            <a:blip r:embed="rId10" cstate="print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250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451"/>
            <a:stretch/>
          </p:blipFill>
          <p:spPr bwMode="auto">
            <a:xfrm rot="20700000">
              <a:off x="4094530" y="4130391"/>
              <a:ext cx="840893" cy="9981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0" name="Picture 10" descr="report abuse - broken barbed wire fence PNG image with transparent  background | TOPpng"/>
            <p:cNvPicPr>
              <a:picLocks noChangeAspect="1" noChangeArrowheads="1"/>
            </p:cNvPicPr>
            <p:nvPr/>
          </p:nvPicPr>
          <p:blipFill rotWithShape="1"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8589" b="18117"/>
            <a:stretch/>
          </p:blipFill>
          <p:spPr bwMode="auto">
            <a:xfrm rot="20340458" flipH="1">
              <a:off x="4218750" y="4726416"/>
              <a:ext cx="834144" cy="3324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3" name="그룹 62"/>
          <p:cNvGrpSpPr/>
          <p:nvPr/>
        </p:nvGrpSpPr>
        <p:grpSpPr>
          <a:xfrm rot="19800000">
            <a:off x="4815745" y="4626656"/>
            <a:ext cx="898553" cy="455006"/>
            <a:chOff x="4862082" y="4130392"/>
            <a:chExt cx="898553" cy="998101"/>
          </a:xfrm>
        </p:grpSpPr>
        <p:pic>
          <p:nvPicPr>
            <p:cNvPr id="33" name="Picture 8" descr="Military Base Stock Illustrations – 1,507 Military Base Stock  Illustrations, Vectors &amp; Clipart - Dreamstime"/>
            <p:cNvPicPr>
              <a:picLocks noChangeAspect="1" noChangeArrowheads="1"/>
            </p:cNvPicPr>
            <p:nvPr/>
          </p:nvPicPr>
          <p:blipFill rotWithShape="1">
            <a:blip r:embed="rId10" cstate="print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250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451"/>
            <a:stretch/>
          </p:blipFill>
          <p:spPr bwMode="auto">
            <a:xfrm rot="900000">
              <a:off x="4919742" y="4130392"/>
              <a:ext cx="840893" cy="9981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1" name="Picture 10" descr="report abuse - broken barbed wire fence PNG image with transparent  background | TOPpng"/>
            <p:cNvPicPr>
              <a:picLocks noChangeAspect="1" noChangeArrowheads="1"/>
            </p:cNvPicPr>
            <p:nvPr/>
          </p:nvPicPr>
          <p:blipFill rotWithShape="1"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8589" b="18117"/>
            <a:stretch/>
          </p:blipFill>
          <p:spPr bwMode="auto">
            <a:xfrm rot="900000" flipH="1">
              <a:off x="4862082" y="4750041"/>
              <a:ext cx="834144" cy="3324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72" name="Picture 10" descr="report abuse - broken barbed wire fence PNG image with transparent  background | TOPpng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589" b="18117"/>
          <a:stretch/>
        </p:blipFill>
        <p:spPr bwMode="auto">
          <a:xfrm flipH="1">
            <a:off x="5583038" y="4750041"/>
            <a:ext cx="834144" cy="332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10" descr="report abuse - broken barbed wire fence PNG image with transparent  background | TOPpng"/>
          <p:cNvPicPr>
            <a:picLocks noChangeAspect="1" noChangeArrowheads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589" b="18117"/>
          <a:stretch/>
        </p:blipFill>
        <p:spPr bwMode="auto">
          <a:xfrm flipH="1">
            <a:off x="6429599" y="4750041"/>
            <a:ext cx="980194" cy="332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8" name="그룹 37"/>
          <p:cNvGrpSpPr/>
          <p:nvPr/>
        </p:nvGrpSpPr>
        <p:grpSpPr>
          <a:xfrm>
            <a:off x="682669" y="4715541"/>
            <a:ext cx="1080000" cy="720000"/>
            <a:chOff x="2076450" y="1492250"/>
            <a:chExt cx="3276600" cy="2168300"/>
          </a:xfrm>
        </p:grpSpPr>
        <p:sp>
          <p:nvSpPr>
            <p:cNvPr id="39" name="직사각형 38"/>
            <p:cNvSpPr/>
            <p:nvPr/>
          </p:nvSpPr>
          <p:spPr>
            <a:xfrm>
              <a:off x="2551966" y="1860550"/>
              <a:ext cx="720000" cy="126000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사다리꼴 39"/>
            <p:cNvSpPr/>
            <p:nvPr/>
          </p:nvSpPr>
          <p:spPr>
            <a:xfrm>
              <a:off x="2191966" y="3120550"/>
              <a:ext cx="1440000" cy="540000"/>
            </a:xfrm>
            <a:prstGeom prst="trapezoid">
              <a:avLst/>
            </a:prstGeom>
            <a:solidFill>
              <a:srgbClr val="76717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모서리가 둥근 직사각형 40"/>
            <p:cNvSpPr/>
            <p:nvPr/>
          </p:nvSpPr>
          <p:spPr>
            <a:xfrm>
              <a:off x="2076450" y="1492250"/>
              <a:ext cx="1651000" cy="533400"/>
            </a:xfrm>
            <a:prstGeom prst="roundRect">
              <a:avLst/>
            </a:prstGeom>
            <a:solidFill>
              <a:schemeClr val="tx1">
                <a:lumMod val="85000"/>
                <a:lumOff val="1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타원 41"/>
            <p:cNvSpPr/>
            <p:nvPr/>
          </p:nvSpPr>
          <p:spPr>
            <a:xfrm>
              <a:off x="2689694" y="1938342"/>
              <a:ext cx="444543" cy="444543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/>
            <p:cNvSpPr/>
            <p:nvPr/>
          </p:nvSpPr>
          <p:spPr>
            <a:xfrm>
              <a:off x="3727450" y="1704975"/>
              <a:ext cx="1625600" cy="10795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4" name="그룹 43"/>
          <p:cNvGrpSpPr/>
          <p:nvPr/>
        </p:nvGrpSpPr>
        <p:grpSpPr>
          <a:xfrm flipH="1">
            <a:off x="6104565" y="4715541"/>
            <a:ext cx="1080000" cy="720000"/>
            <a:chOff x="2076450" y="1492250"/>
            <a:chExt cx="3276600" cy="2168300"/>
          </a:xfrm>
        </p:grpSpPr>
        <p:sp>
          <p:nvSpPr>
            <p:cNvPr id="45" name="직사각형 44"/>
            <p:cNvSpPr/>
            <p:nvPr/>
          </p:nvSpPr>
          <p:spPr>
            <a:xfrm>
              <a:off x="2551966" y="1860550"/>
              <a:ext cx="720000" cy="126000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사다리꼴 45"/>
            <p:cNvSpPr/>
            <p:nvPr/>
          </p:nvSpPr>
          <p:spPr>
            <a:xfrm>
              <a:off x="2191966" y="3120550"/>
              <a:ext cx="1440000" cy="540000"/>
            </a:xfrm>
            <a:prstGeom prst="trapezoid">
              <a:avLst/>
            </a:prstGeom>
            <a:solidFill>
              <a:srgbClr val="76717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모서리가 둥근 직사각형 46"/>
            <p:cNvSpPr/>
            <p:nvPr/>
          </p:nvSpPr>
          <p:spPr>
            <a:xfrm>
              <a:off x="2076450" y="1492250"/>
              <a:ext cx="1651000" cy="533400"/>
            </a:xfrm>
            <a:prstGeom prst="roundRect">
              <a:avLst/>
            </a:prstGeom>
            <a:solidFill>
              <a:schemeClr val="tx1">
                <a:lumMod val="85000"/>
                <a:lumOff val="1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타원 47"/>
            <p:cNvSpPr/>
            <p:nvPr/>
          </p:nvSpPr>
          <p:spPr>
            <a:xfrm>
              <a:off x="2689694" y="1938342"/>
              <a:ext cx="444543" cy="444543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직사각형 48"/>
            <p:cNvSpPr/>
            <p:nvPr/>
          </p:nvSpPr>
          <p:spPr>
            <a:xfrm>
              <a:off x="3727450" y="1704975"/>
              <a:ext cx="1625600" cy="10795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4" name="그룹 53"/>
          <p:cNvGrpSpPr/>
          <p:nvPr/>
        </p:nvGrpSpPr>
        <p:grpSpPr>
          <a:xfrm>
            <a:off x="3501468" y="4379771"/>
            <a:ext cx="1080000" cy="1080000"/>
            <a:chOff x="1387618" y="1384677"/>
            <a:chExt cx="3225195" cy="2392741"/>
          </a:xfrm>
        </p:grpSpPr>
        <p:sp>
          <p:nvSpPr>
            <p:cNvPr id="56" name="직사각형 55"/>
            <p:cNvSpPr/>
            <p:nvPr/>
          </p:nvSpPr>
          <p:spPr>
            <a:xfrm>
              <a:off x="1456384" y="1885556"/>
              <a:ext cx="3096348" cy="189186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4" name="그림 63"/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2426877" y="2905332"/>
              <a:ext cx="1109344" cy="872086"/>
            </a:xfrm>
            <a:prstGeom prst="rect">
              <a:avLst/>
            </a:prstGeom>
          </p:spPr>
        </p:pic>
        <p:sp>
          <p:nvSpPr>
            <p:cNvPr id="65" name="원통 64"/>
            <p:cNvSpPr/>
            <p:nvPr/>
          </p:nvSpPr>
          <p:spPr>
            <a:xfrm>
              <a:off x="2348928" y="2905332"/>
              <a:ext cx="142023" cy="855200"/>
            </a:xfrm>
            <a:prstGeom prst="can">
              <a:avLst/>
            </a:prstGeom>
            <a:solidFill>
              <a:schemeClr val="accent3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원통 65"/>
            <p:cNvSpPr/>
            <p:nvPr/>
          </p:nvSpPr>
          <p:spPr>
            <a:xfrm>
              <a:off x="3501542" y="2905332"/>
              <a:ext cx="156058" cy="872085"/>
            </a:xfrm>
            <a:prstGeom prst="can">
              <a:avLst/>
            </a:prstGeom>
            <a:solidFill>
              <a:schemeClr val="accent3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빗면 73"/>
            <p:cNvSpPr/>
            <p:nvPr/>
          </p:nvSpPr>
          <p:spPr>
            <a:xfrm>
              <a:off x="2175594" y="2700837"/>
              <a:ext cx="1611410" cy="375217"/>
            </a:xfrm>
            <a:prstGeom prst="bevel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" b="1" dirty="0"/>
                <a:t>호</a:t>
              </a:r>
              <a:r>
                <a:rPr lang="ko-KR" altLang="en-US" sz="400" b="1" dirty="0" smtClean="0"/>
                <a:t> 국   강 병</a:t>
              </a:r>
              <a:endParaRPr lang="ko-KR" altLang="en-US" sz="400" b="1" dirty="0"/>
            </a:p>
          </p:txBody>
        </p:sp>
        <p:pic>
          <p:nvPicPr>
            <p:cNvPr id="75" name="그림 74"/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1682590" y="2239174"/>
              <a:ext cx="466790" cy="447737"/>
            </a:xfrm>
            <a:prstGeom prst="rect">
              <a:avLst/>
            </a:prstGeom>
          </p:spPr>
        </p:pic>
        <p:pic>
          <p:nvPicPr>
            <p:cNvPr id="76" name="그림 75"/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1678724" y="2971807"/>
              <a:ext cx="466790" cy="447737"/>
            </a:xfrm>
            <a:prstGeom prst="rect">
              <a:avLst/>
            </a:prstGeom>
          </p:spPr>
        </p:pic>
        <p:pic>
          <p:nvPicPr>
            <p:cNvPr id="77" name="그림 76"/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3818285" y="2239174"/>
              <a:ext cx="466790" cy="447737"/>
            </a:xfrm>
            <a:prstGeom prst="rect">
              <a:avLst/>
            </a:prstGeom>
          </p:spPr>
        </p:pic>
        <p:pic>
          <p:nvPicPr>
            <p:cNvPr id="78" name="그림 77"/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3814419" y="2971807"/>
              <a:ext cx="466790" cy="447737"/>
            </a:xfrm>
            <a:prstGeom prst="rect">
              <a:avLst/>
            </a:prstGeom>
          </p:spPr>
        </p:pic>
        <p:sp>
          <p:nvSpPr>
            <p:cNvPr id="79" name="사다리꼴 78"/>
            <p:cNvSpPr/>
            <p:nvPr/>
          </p:nvSpPr>
          <p:spPr>
            <a:xfrm>
              <a:off x="1387618" y="1384677"/>
              <a:ext cx="3225195" cy="718907"/>
            </a:xfrm>
            <a:prstGeom prst="trapezoid">
              <a:avLst/>
            </a:prstGeom>
            <a:solidFill>
              <a:srgbClr val="6A6428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0" name="그림 79"/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2766820" y="2230397"/>
              <a:ext cx="466790" cy="447737"/>
            </a:xfrm>
            <a:prstGeom prst="rect">
              <a:avLst/>
            </a:prstGeom>
          </p:spPr>
        </p:pic>
      </p:grpSp>
      <p:graphicFrame>
        <p:nvGraphicFramePr>
          <p:cNvPr id="2" name="표 1"/>
          <p:cNvGraphicFramePr>
            <a:graphicFrameLocks noGrp="1"/>
          </p:cNvGraphicFramePr>
          <p:nvPr>
            <p:extLst/>
          </p:nvPr>
        </p:nvGraphicFramePr>
        <p:xfrm>
          <a:off x="499526" y="1993031"/>
          <a:ext cx="6917480" cy="22934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5874">
                  <a:extLst>
                    <a:ext uri="{9D8B030D-6E8A-4147-A177-3AD203B41FA5}">
                      <a16:colId xmlns:a16="http://schemas.microsoft.com/office/drawing/2014/main" val="1747243079"/>
                    </a:ext>
                  </a:extLst>
                </a:gridCol>
                <a:gridCol w="345874">
                  <a:extLst>
                    <a:ext uri="{9D8B030D-6E8A-4147-A177-3AD203B41FA5}">
                      <a16:colId xmlns:a16="http://schemas.microsoft.com/office/drawing/2014/main" val="1189096861"/>
                    </a:ext>
                  </a:extLst>
                </a:gridCol>
                <a:gridCol w="345874">
                  <a:extLst>
                    <a:ext uri="{9D8B030D-6E8A-4147-A177-3AD203B41FA5}">
                      <a16:colId xmlns:a16="http://schemas.microsoft.com/office/drawing/2014/main" val="824616355"/>
                    </a:ext>
                  </a:extLst>
                </a:gridCol>
                <a:gridCol w="345874">
                  <a:extLst>
                    <a:ext uri="{9D8B030D-6E8A-4147-A177-3AD203B41FA5}">
                      <a16:colId xmlns:a16="http://schemas.microsoft.com/office/drawing/2014/main" val="2718537876"/>
                    </a:ext>
                  </a:extLst>
                </a:gridCol>
                <a:gridCol w="345874">
                  <a:extLst>
                    <a:ext uri="{9D8B030D-6E8A-4147-A177-3AD203B41FA5}">
                      <a16:colId xmlns:a16="http://schemas.microsoft.com/office/drawing/2014/main" val="2640966179"/>
                    </a:ext>
                  </a:extLst>
                </a:gridCol>
                <a:gridCol w="345874">
                  <a:extLst>
                    <a:ext uri="{9D8B030D-6E8A-4147-A177-3AD203B41FA5}">
                      <a16:colId xmlns:a16="http://schemas.microsoft.com/office/drawing/2014/main" val="416416037"/>
                    </a:ext>
                  </a:extLst>
                </a:gridCol>
                <a:gridCol w="345874">
                  <a:extLst>
                    <a:ext uri="{9D8B030D-6E8A-4147-A177-3AD203B41FA5}">
                      <a16:colId xmlns:a16="http://schemas.microsoft.com/office/drawing/2014/main" val="1893047486"/>
                    </a:ext>
                  </a:extLst>
                </a:gridCol>
                <a:gridCol w="345874">
                  <a:extLst>
                    <a:ext uri="{9D8B030D-6E8A-4147-A177-3AD203B41FA5}">
                      <a16:colId xmlns:a16="http://schemas.microsoft.com/office/drawing/2014/main" val="3804865640"/>
                    </a:ext>
                  </a:extLst>
                </a:gridCol>
                <a:gridCol w="345874">
                  <a:extLst>
                    <a:ext uri="{9D8B030D-6E8A-4147-A177-3AD203B41FA5}">
                      <a16:colId xmlns:a16="http://schemas.microsoft.com/office/drawing/2014/main" val="4054751719"/>
                    </a:ext>
                  </a:extLst>
                </a:gridCol>
                <a:gridCol w="345874">
                  <a:extLst>
                    <a:ext uri="{9D8B030D-6E8A-4147-A177-3AD203B41FA5}">
                      <a16:colId xmlns:a16="http://schemas.microsoft.com/office/drawing/2014/main" val="560428056"/>
                    </a:ext>
                  </a:extLst>
                </a:gridCol>
                <a:gridCol w="345874">
                  <a:extLst>
                    <a:ext uri="{9D8B030D-6E8A-4147-A177-3AD203B41FA5}">
                      <a16:colId xmlns:a16="http://schemas.microsoft.com/office/drawing/2014/main" val="299895059"/>
                    </a:ext>
                  </a:extLst>
                </a:gridCol>
                <a:gridCol w="345874">
                  <a:extLst>
                    <a:ext uri="{9D8B030D-6E8A-4147-A177-3AD203B41FA5}">
                      <a16:colId xmlns:a16="http://schemas.microsoft.com/office/drawing/2014/main" val="278858905"/>
                    </a:ext>
                  </a:extLst>
                </a:gridCol>
                <a:gridCol w="345874">
                  <a:extLst>
                    <a:ext uri="{9D8B030D-6E8A-4147-A177-3AD203B41FA5}">
                      <a16:colId xmlns:a16="http://schemas.microsoft.com/office/drawing/2014/main" val="627972831"/>
                    </a:ext>
                  </a:extLst>
                </a:gridCol>
                <a:gridCol w="345874">
                  <a:extLst>
                    <a:ext uri="{9D8B030D-6E8A-4147-A177-3AD203B41FA5}">
                      <a16:colId xmlns:a16="http://schemas.microsoft.com/office/drawing/2014/main" val="112992110"/>
                    </a:ext>
                  </a:extLst>
                </a:gridCol>
                <a:gridCol w="345874">
                  <a:extLst>
                    <a:ext uri="{9D8B030D-6E8A-4147-A177-3AD203B41FA5}">
                      <a16:colId xmlns:a16="http://schemas.microsoft.com/office/drawing/2014/main" val="4182138052"/>
                    </a:ext>
                  </a:extLst>
                </a:gridCol>
                <a:gridCol w="345874">
                  <a:extLst>
                    <a:ext uri="{9D8B030D-6E8A-4147-A177-3AD203B41FA5}">
                      <a16:colId xmlns:a16="http://schemas.microsoft.com/office/drawing/2014/main" val="977699864"/>
                    </a:ext>
                  </a:extLst>
                </a:gridCol>
                <a:gridCol w="345874">
                  <a:extLst>
                    <a:ext uri="{9D8B030D-6E8A-4147-A177-3AD203B41FA5}">
                      <a16:colId xmlns:a16="http://schemas.microsoft.com/office/drawing/2014/main" val="303958274"/>
                    </a:ext>
                  </a:extLst>
                </a:gridCol>
                <a:gridCol w="345874">
                  <a:extLst>
                    <a:ext uri="{9D8B030D-6E8A-4147-A177-3AD203B41FA5}">
                      <a16:colId xmlns:a16="http://schemas.microsoft.com/office/drawing/2014/main" val="4243356657"/>
                    </a:ext>
                  </a:extLst>
                </a:gridCol>
                <a:gridCol w="345874">
                  <a:extLst>
                    <a:ext uri="{9D8B030D-6E8A-4147-A177-3AD203B41FA5}">
                      <a16:colId xmlns:a16="http://schemas.microsoft.com/office/drawing/2014/main" val="1028050742"/>
                    </a:ext>
                  </a:extLst>
                </a:gridCol>
                <a:gridCol w="345874">
                  <a:extLst>
                    <a:ext uri="{9D8B030D-6E8A-4147-A177-3AD203B41FA5}">
                      <a16:colId xmlns:a16="http://schemas.microsoft.com/office/drawing/2014/main" val="1062026086"/>
                    </a:ext>
                  </a:extLst>
                </a:gridCol>
              </a:tblGrid>
              <a:tr h="303292">
                <a:tc>
                  <a:txBody>
                    <a:bodyPr/>
                    <a:lstStyle/>
                    <a:p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7667957"/>
                  </a:ext>
                </a:extLst>
              </a:tr>
              <a:tr h="303292">
                <a:tc>
                  <a:txBody>
                    <a:bodyPr/>
                    <a:lstStyle/>
                    <a:p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0925272"/>
                  </a:ext>
                </a:extLst>
              </a:tr>
              <a:tr h="281149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801905"/>
                  </a:ext>
                </a:extLst>
              </a:tr>
              <a:tr h="281149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5136184"/>
                  </a:ext>
                </a:extLst>
              </a:tr>
              <a:tr h="281149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234174"/>
                  </a:ext>
                </a:extLst>
              </a:tr>
              <a:tr h="281149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9216224"/>
                  </a:ext>
                </a:extLst>
              </a:tr>
              <a:tr h="281149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1120478"/>
                  </a:ext>
                </a:extLst>
              </a:tr>
              <a:tr h="281149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3002672"/>
                  </a:ext>
                </a:extLst>
              </a:tr>
            </a:tbl>
          </a:graphicData>
        </a:graphic>
      </p:graphicFrame>
      <p:graphicFrame>
        <p:nvGraphicFramePr>
          <p:cNvPr id="4" name="표 3"/>
          <p:cNvGraphicFramePr>
            <a:graphicFrameLocks noGrp="1"/>
          </p:cNvGraphicFramePr>
          <p:nvPr>
            <p:extLst/>
          </p:nvPr>
        </p:nvGraphicFramePr>
        <p:xfrm>
          <a:off x="497349" y="4345952"/>
          <a:ext cx="691966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5983">
                  <a:extLst>
                    <a:ext uri="{9D8B030D-6E8A-4147-A177-3AD203B41FA5}">
                      <a16:colId xmlns:a16="http://schemas.microsoft.com/office/drawing/2014/main" val="1188229093"/>
                    </a:ext>
                  </a:extLst>
                </a:gridCol>
                <a:gridCol w="345983">
                  <a:extLst>
                    <a:ext uri="{9D8B030D-6E8A-4147-A177-3AD203B41FA5}">
                      <a16:colId xmlns:a16="http://schemas.microsoft.com/office/drawing/2014/main" val="2907796034"/>
                    </a:ext>
                  </a:extLst>
                </a:gridCol>
                <a:gridCol w="345983">
                  <a:extLst>
                    <a:ext uri="{9D8B030D-6E8A-4147-A177-3AD203B41FA5}">
                      <a16:colId xmlns:a16="http://schemas.microsoft.com/office/drawing/2014/main" val="383962448"/>
                    </a:ext>
                  </a:extLst>
                </a:gridCol>
                <a:gridCol w="345983">
                  <a:extLst>
                    <a:ext uri="{9D8B030D-6E8A-4147-A177-3AD203B41FA5}">
                      <a16:colId xmlns:a16="http://schemas.microsoft.com/office/drawing/2014/main" val="4086124469"/>
                    </a:ext>
                  </a:extLst>
                </a:gridCol>
                <a:gridCol w="345983">
                  <a:extLst>
                    <a:ext uri="{9D8B030D-6E8A-4147-A177-3AD203B41FA5}">
                      <a16:colId xmlns:a16="http://schemas.microsoft.com/office/drawing/2014/main" val="752921057"/>
                    </a:ext>
                  </a:extLst>
                </a:gridCol>
                <a:gridCol w="345983">
                  <a:extLst>
                    <a:ext uri="{9D8B030D-6E8A-4147-A177-3AD203B41FA5}">
                      <a16:colId xmlns:a16="http://schemas.microsoft.com/office/drawing/2014/main" val="93091027"/>
                    </a:ext>
                  </a:extLst>
                </a:gridCol>
                <a:gridCol w="345983">
                  <a:extLst>
                    <a:ext uri="{9D8B030D-6E8A-4147-A177-3AD203B41FA5}">
                      <a16:colId xmlns:a16="http://schemas.microsoft.com/office/drawing/2014/main" val="4251324559"/>
                    </a:ext>
                  </a:extLst>
                </a:gridCol>
                <a:gridCol w="345983">
                  <a:extLst>
                    <a:ext uri="{9D8B030D-6E8A-4147-A177-3AD203B41FA5}">
                      <a16:colId xmlns:a16="http://schemas.microsoft.com/office/drawing/2014/main" val="1447360280"/>
                    </a:ext>
                  </a:extLst>
                </a:gridCol>
                <a:gridCol w="345983">
                  <a:extLst>
                    <a:ext uri="{9D8B030D-6E8A-4147-A177-3AD203B41FA5}">
                      <a16:colId xmlns:a16="http://schemas.microsoft.com/office/drawing/2014/main" val="2466117263"/>
                    </a:ext>
                  </a:extLst>
                </a:gridCol>
                <a:gridCol w="345983">
                  <a:extLst>
                    <a:ext uri="{9D8B030D-6E8A-4147-A177-3AD203B41FA5}">
                      <a16:colId xmlns:a16="http://schemas.microsoft.com/office/drawing/2014/main" val="2052711099"/>
                    </a:ext>
                  </a:extLst>
                </a:gridCol>
                <a:gridCol w="345983">
                  <a:extLst>
                    <a:ext uri="{9D8B030D-6E8A-4147-A177-3AD203B41FA5}">
                      <a16:colId xmlns:a16="http://schemas.microsoft.com/office/drawing/2014/main" val="1494837202"/>
                    </a:ext>
                  </a:extLst>
                </a:gridCol>
                <a:gridCol w="345983">
                  <a:extLst>
                    <a:ext uri="{9D8B030D-6E8A-4147-A177-3AD203B41FA5}">
                      <a16:colId xmlns:a16="http://schemas.microsoft.com/office/drawing/2014/main" val="3362453768"/>
                    </a:ext>
                  </a:extLst>
                </a:gridCol>
                <a:gridCol w="345983">
                  <a:extLst>
                    <a:ext uri="{9D8B030D-6E8A-4147-A177-3AD203B41FA5}">
                      <a16:colId xmlns:a16="http://schemas.microsoft.com/office/drawing/2014/main" val="81398398"/>
                    </a:ext>
                  </a:extLst>
                </a:gridCol>
                <a:gridCol w="345983">
                  <a:extLst>
                    <a:ext uri="{9D8B030D-6E8A-4147-A177-3AD203B41FA5}">
                      <a16:colId xmlns:a16="http://schemas.microsoft.com/office/drawing/2014/main" val="4147099115"/>
                    </a:ext>
                  </a:extLst>
                </a:gridCol>
                <a:gridCol w="345983">
                  <a:extLst>
                    <a:ext uri="{9D8B030D-6E8A-4147-A177-3AD203B41FA5}">
                      <a16:colId xmlns:a16="http://schemas.microsoft.com/office/drawing/2014/main" val="4218715641"/>
                    </a:ext>
                  </a:extLst>
                </a:gridCol>
                <a:gridCol w="345983">
                  <a:extLst>
                    <a:ext uri="{9D8B030D-6E8A-4147-A177-3AD203B41FA5}">
                      <a16:colId xmlns:a16="http://schemas.microsoft.com/office/drawing/2014/main" val="3011492177"/>
                    </a:ext>
                  </a:extLst>
                </a:gridCol>
                <a:gridCol w="345983">
                  <a:extLst>
                    <a:ext uri="{9D8B030D-6E8A-4147-A177-3AD203B41FA5}">
                      <a16:colId xmlns:a16="http://schemas.microsoft.com/office/drawing/2014/main" val="3594399087"/>
                    </a:ext>
                  </a:extLst>
                </a:gridCol>
                <a:gridCol w="345983">
                  <a:extLst>
                    <a:ext uri="{9D8B030D-6E8A-4147-A177-3AD203B41FA5}">
                      <a16:colId xmlns:a16="http://schemas.microsoft.com/office/drawing/2014/main" val="261027181"/>
                    </a:ext>
                  </a:extLst>
                </a:gridCol>
                <a:gridCol w="345983">
                  <a:extLst>
                    <a:ext uri="{9D8B030D-6E8A-4147-A177-3AD203B41FA5}">
                      <a16:colId xmlns:a16="http://schemas.microsoft.com/office/drawing/2014/main" val="2650002954"/>
                    </a:ext>
                  </a:extLst>
                </a:gridCol>
                <a:gridCol w="345983">
                  <a:extLst>
                    <a:ext uri="{9D8B030D-6E8A-4147-A177-3AD203B41FA5}">
                      <a16:colId xmlns:a16="http://schemas.microsoft.com/office/drawing/2014/main" val="20519139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1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2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3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4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5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6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7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8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9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10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11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12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13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14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15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16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17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18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19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20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1317271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/>
          </p:nvPr>
        </p:nvGraphicFramePr>
        <p:xfrm>
          <a:off x="140845" y="1993030"/>
          <a:ext cx="321589" cy="22934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1589">
                  <a:extLst>
                    <a:ext uri="{9D8B030D-6E8A-4147-A177-3AD203B41FA5}">
                      <a16:colId xmlns:a16="http://schemas.microsoft.com/office/drawing/2014/main" val="1538266254"/>
                    </a:ext>
                  </a:extLst>
                </a:gridCol>
              </a:tblGrid>
              <a:tr h="2866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>
                          <a:solidFill>
                            <a:schemeClr val="bg1"/>
                          </a:solidFill>
                        </a:rPr>
                        <a:t>A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8573847"/>
                  </a:ext>
                </a:extLst>
              </a:tr>
              <a:tr h="2866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>
                          <a:solidFill>
                            <a:schemeClr val="bg1"/>
                          </a:solidFill>
                        </a:rPr>
                        <a:t>B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8158833"/>
                  </a:ext>
                </a:extLst>
              </a:tr>
              <a:tr h="2866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>
                          <a:solidFill>
                            <a:schemeClr val="bg1"/>
                          </a:solidFill>
                        </a:rPr>
                        <a:t>C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7370266"/>
                  </a:ext>
                </a:extLst>
              </a:tr>
              <a:tr h="2866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>
                          <a:solidFill>
                            <a:schemeClr val="bg1"/>
                          </a:solidFill>
                        </a:rPr>
                        <a:t>D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7962116"/>
                  </a:ext>
                </a:extLst>
              </a:tr>
              <a:tr h="2866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>
                          <a:solidFill>
                            <a:schemeClr val="bg1"/>
                          </a:solidFill>
                        </a:rPr>
                        <a:t>E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620287"/>
                  </a:ext>
                </a:extLst>
              </a:tr>
              <a:tr h="2866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>
                          <a:solidFill>
                            <a:schemeClr val="bg1"/>
                          </a:solidFill>
                        </a:rPr>
                        <a:t>F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1859753"/>
                  </a:ext>
                </a:extLst>
              </a:tr>
              <a:tr h="2866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>
                          <a:solidFill>
                            <a:schemeClr val="bg1"/>
                          </a:solidFill>
                        </a:rPr>
                        <a:t>G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5734455"/>
                  </a:ext>
                </a:extLst>
              </a:tr>
              <a:tr h="2866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>
                          <a:solidFill>
                            <a:schemeClr val="bg1"/>
                          </a:solidFill>
                        </a:rPr>
                        <a:t>H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8226293"/>
                  </a:ext>
                </a:extLst>
              </a:tr>
            </a:tbl>
          </a:graphicData>
        </a:graphic>
      </p:graphicFrame>
      <p:grpSp>
        <p:nvGrpSpPr>
          <p:cNvPr id="81" name="그룹 80"/>
          <p:cNvGrpSpPr/>
          <p:nvPr/>
        </p:nvGrpSpPr>
        <p:grpSpPr>
          <a:xfrm>
            <a:off x="5951866" y="2488868"/>
            <a:ext cx="587613" cy="661413"/>
            <a:chOff x="1729919" y="1009329"/>
            <a:chExt cx="2818251" cy="3172201"/>
          </a:xfrm>
        </p:grpSpPr>
        <p:sp>
          <p:nvSpPr>
            <p:cNvPr id="82" name="타원 81"/>
            <p:cNvSpPr/>
            <p:nvPr/>
          </p:nvSpPr>
          <p:spPr>
            <a:xfrm>
              <a:off x="1729919" y="1009329"/>
              <a:ext cx="2390723" cy="2390723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1" name="그림 100"/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1855554" y="1409762"/>
              <a:ext cx="2081790" cy="1801752"/>
            </a:xfrm>
            <a:prstGeom prst="rect">
              <a:avLst/>
            </a:prstGeom>
            <a:solidFill>
              <a:srgbClr val="F8C2A0"/>
            </a:solidFill>
          </p:spPr>
        </p:pic>
        <p:pic>
          <p:nvPicPr>
            <p:cNvPr id="102" name="그림 101"/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 rot="2473992">
              <a:off x="3178490" y="1846686"/>
              <a:ext cx="1369680" cy="2334844"/>
            </a:xfrm>
            <a:prstGeom prst="rect">
              <a:avLst/>
            </a:prstGeom>
          </p:spPr>
        </p:pic>
      </p:grpSp>
      <p:cxnSp>
        <p:nvCxnSpPr>
          <p:cNvPr id="9" name="직선 화살표 연결선 8"/>
          <p:cNvCxnSpPr/>
          <p:nvPr/>
        </p:nvCxnSpPr>
        <p:spPr>
          <a:xfrm flipH="1">
            <a:off x="4470426" y="2760944"/>
            <a:ext cx="1730677" cy="1380974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" name="그룹 102"/>
          <p:cNvGrpSpPr/>
          <p:nvPr/>
        </p:nvGrpSpPr>
        <p:grpSpPr>
          <a:xfrm flipH="1">
            <a:off x="668145" y="1874408"/>
            <a:ext cx="587613" cy="661413"/>
            <a:chOff x="1729919" y="1009329"/>
            <a:chExt cx="2818251" cy="3172201"/>
          </a:xfrm>
        </p:grpSpPr>
        <p:sp>
          <p:nvSpPr>
            <p:cNvPr id="106" name="타원 105"/>
            <p:cNvSpPr/>
            <p:nvPr/>
          </p:nvSpPr>
          <p:spPr>
            <a:xfrm>
              <a:off x="1729919" y="1009329"/>
              <a:ext cx="2390723" cy="2390723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7" name="그림 106"/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1855554" y="1409762"/>
              <a:ext cx="2081790" cy="1801752"/>
            </a:xfrm>
            <a:prstGeom prst="rect">
              <a:avLst/>
            </a:prstGeom>
            <a:solidFill>
              <a:srgbClr val="F8C2A0"/>
            </a:solidFill>
          </p:spPr>
        </p:pic>
        <p:pic>
          <p:nvPicPr>
            <p:cNvPr id="108" name="그림 107"/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 rot="2473992">
              <a:off x="3178490" y="1846686"/>
              <a:ext cx="1369680" cy="2334844"/>
            </a:xfrm>
            <a:prstGeom prst="rect">
              <a:avLst/>
            </a:prstGeom>
          </p:spPr>
        </p:pic>
      </p:grpSp>
      <p:cxnSp>
        <p:nvCxnSpPr>
          <p:cNvPr id="113" name="직선 화살표 연결선 112"/>
          <p:cNvCxnSpPr/>
          <p:nvPr/>
        </p:nvCxnSpPr>
        <p:spPr>
          <a:xfrm>
            <a:off x="1006522" y="2156999"/>
            <a:ext cx="1761724" cy="1471546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1402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242" y="3741615"/>
            <a:ext cx="5282100" cy="2985325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5. </a:t>
            </a:r>
            <a:r>
              <a:rPr lang="ko-KR" altLang="en-US" dirty="0" smtClean="0"/>
              <a:t>폭주족 얼굴</a:t>
            </a:r>
            <a:endParaRPr lang="ko-KR" altLang="en-US" dirty="0"/>
          </a:p>
        </p:txBody>
      </p:sp>
      <p:sp>
        <p:nvSpPr>
          <p:cNvPr id="31" name="내용 개체 틀 1"/>
          <p:cNvSpPr>
            <a:spLocks noGrp="1"/>
          </p:cNvSpPr>
          <p:nvPr>
            <p:ph idx="1"/>
          </p:nvPr>
        </p:nvSpPr>
        <p:spPr>
          <a:xfrm>
            <a:off x="5780972" y="900614"/>
            <a:ext cx="5572828" cy="5276349"/>
          </a:xfrm>
        </p:spPr>
        <p:txBody>
          <a:bodyPr/>
          <a:lstStyle/>
          <a:p>
            <a:r>
              <a:rPr lang="ko-KR" altLang="en-US" dirty="0"/>
              <a:t>디자인</a:t>
            </a:r>
            <a:endParaRPr lang="en-US" altLang="ko-KR" dirty="0"/>
          </a:p>
          <a:p>
            <a:pPr lvl="1"/>
            <a:r>
              <a:rPr lang="ko-KR" altLang="en-US" dirty="0"/>
              <a:t>배경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파란색</a:t>
            </a:r>
            <a:endParaRPr lang="en-US" altLang="ko-KR" dirty="0"/>
          </a:p>
          <a:p>
            <a:pPr lvl="1"/>
            <a:r>
              <a:rPr lang="ko-KR" altLang="en-US" dirty="0"/>
              <a:t>크기 </a:t>
            </a:r>
            <a:r>
              <a:rPr lang="en-US" altLang="ko-KR" dirty="0"/>
              <a:t>: </a:t>
            </a:r>
            <a:r>
              <a:rPr lang="ko-KR" altLang="en-US" dirty="0"/>
              <a:t>지름 </a:t>
            </a:r>
            <a:r>
              <a:rPr lang="en-US" altLang="ko-KR" dirty="0" smtClean="0"/>
              <a:t>600, </a:t>
            </a:r>
            <a:r>
              <a:rPr lang="ko-KR" altLang="en-US" dirty="0" smtClean="0"/>
              <a:t>달릴 때도 동일</a:t>
            </a:r>
            <a:endParaRPr lang="en-US" altLang="ko-KR" dirty="0"/>
          </a:p>
          <a:p>
            <a:pPr lvl="1"/>
            <a:r>
              <a:rPr lang="ko-KR" altLang="en-US" dirty="0"/>
              <a:t>특징</a:t>
            </a:r>
            <a:endParaRPr lang="en-US" altLang="ko-KR" dirty="0"/>
          </a:p>
          <a:p>
            <a:pPr lvl="2"/>
            <a:r>
              <a:rPr lang="ko-KR" altLang="en-US" dirty="0" smtClean="0"/>
              <a:t>이동 시 </a:t>
            </a:r>
            <a:r>
              <a:rPr lang="ko-KR" altLang="en-US" dirty="0" err="1" smtClean="0"/>
              <a:t>공모양으로</a:t>
            </a:r>
            <a:r>
              <a:rPr lang="ko-KR" altLang="en-US" dirty="0" smtClean="0"/>
              <a:t> 변해 빠른 속도로 회전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에너지포에</a:t>
            </a:r>
            <a:r>
              <a:rPr lang="ko-KR" altLang="en-US" dirty="0" smtClean="0"/>
              <a:t> 맞으면 잠시 멈춤</a:t>
            </a:r>
            <a:endParaRPr lang="en-US" altLang="ko-KR" dirty="0"/>
          </a:p>
          <a:p>
            <a:r>
              <a:rPr lang="ko-KR" altLang="en-US" dirty="0"/>
              <a:t>패턴 관련</a:t>
            </a:r>
            <a:endParaRPr lang="en-US" altLang="ko-KR" dirty="0"/>
          </a:p>
          <a:p>
            <a:pPr lvl="1"/>
            <a:r>
              <a:rPr lang="ko-KR" altLang="en-US" dirty="0"/>
              <a:t>생성 가능 위치</a:t>
            </a:r>
            <a:r>
              <a:rPr lang="en-US" altLang="ko-KR" dirty="0" smtClean="0"/>
              <a:t>=G1:H20</a:t>
            </a:r>
            <a:endParaRPr lang="en-US" altLang="ko-KR" dirty="0"/>
          </a:p>
          <a:p>
            <a:pPr lvl="1"/>
            <a:r>
              <a:rPr lang="ko-KR" altLang="en-US" dirty="0" err="1"/>
              <a:t>패러미터</a:t>
            </a:r>
            <a:r>
              <a:rPr lang="ko-KR" altLang="en-US" dirty="0"/>
              <a:t> 기준</a:t>
            </a:r>
            <a:endParaRPr lang="en-US" altLang="ko-KR" dirty="0"/>
          </a:p>
          <a:p>
            <a:pPr lvl="2"/>
            <a:r>
              <a:rPr lang="ko-KR" altLang="en-US" dirty="0"/>
              <a:t>이동속도 </a:t>
            </a:r>
            <a:r>
              <a:rPr lang="en-US" altLang="ko-KR" dirty="0"/>
              <a:t>: </a:t>
            </a:r>
            <a:r>
              <a:rPr lang="ko-KR" altLang="en-US" dirty="0" smtClean="0"/>
              <a:t>스마일</a:t>
            </a:r>
            <a:r>
              <a:rPr lang="en-US" altLang="ko-KR" dirty="0" smtClean="0"/>
              <a:t>*2</a:t>
            </a:r>
            <a:endParaRPr lang="en-US" altLang="ko-KR" dirty="0"/>
          </a:p>
          <a:p>
            <a:pPr lvl="2"/>
            <a:r>
              <a:rPr lang="ko-KR" altLang="en-US" dirty="0"/>
              <a:t>회전속도 </a:t>
            </a:r>
            <a:r>
              <a:rPr lang="en-US" altLang="ko-KR" dirty="0"/>
              <a:t>: </a:t>
            </a:r>
            <a:r>
              <a:rPr lang="ko-KR" altLang="en-US" dirty="0" smtClean="0"/>
              <a:t>회전 시 </a:t>
            </a:r>
            <a:r>
              <a:rPr lang="ko-KR" altLang="en-US" dirty="0" err="1" smtClean="0"/>
              <a:t>공모양으로</a:t>
            </a:r>
            <a:r>
              <a:rPr lang="ko-KR" altLang="en-US" dirty="0" smtClean="0"/>
              <a:t> 전환됨</a:t>
            </a:r>
            <a:endParaRPr lang="en-US" altLang="ko-KR" dirty="0" smtClean="0"/>
          </a:p>
          <a:p>
            <a:endParaRPr lang="en-US" altLang="ko-KR" dirty="0"/>
          </a:p>
          <a:p>
            <a:pPr lvl="2"/>
            <a:endParaRPr lang="en-US" altLang="ko-KR" dirty="0" smtClean="0"/>
          </a:p>
          <a:p>
            <a:pPr lvl="1"/>
            <a:endParaRPr lang="en-US" altLang="ko-KR" dirty="0" smtClean="0"/>
          </a:p>
          <a:p>
            <a:endParaRPr lang="en-US" altLang="ko-KR" dirty="0" smtClean="0"/>
          </a:p>
          <a:p>
            <a:endParaRPr lang="ko-KR" altLang="en-US" dirty="0"/>
          </a:p>
        </p:txBody>
      </p:sp>
      <p:grpSp>
        <p:nvGrpSpPr>
          <p:cNvPr id="5" name="그룹 4"/>
          <p:cNvGrpSpPr/>
          <p:nvPr/>
        </p:nvGrpSpPr>
        <p:grpSpPr>
          <a:xfrm>
            <a:off x="348794" y="1063385"/>
            <a:ext cx="2390723" cy="2390723"/>
            <a:chOff x="348794" y="1063385"/>
            <a:chExt cx="2390723" cy="2390723"/>
          </a:xfrm>
        </p:grpSpPr>
        <p:sp>
          <p:nvSpPr>
            <p:cNvPr id="42" name="타원 41"/>
            <p:cNvSpPr/>
            <p:nvPr/>
          </p:nvSpPr>
          <p:spPr>
            <a:xfrm>
              <a:off x="348794" y="1063385"/>
              <a:ext cx="2390723" cy="2390723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562545" y="1430217"/>
              <a:ext cx="2039186" cy="1750267"/>
            </a:xfrm>
            <a:prstGeom prst="rect">
              <a:avLst/>
            </a:prstGeom>
          </p:spPr>
        </p:pic>
      </p:grpSp>
      <p:pic>
        <p:nvPicPr>
          <p:cNvPr id="50" name="Picture 2" descr="Spin Dash | Wiki | [RPG] Ilha - Godashi Amino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982" b="100000" l="19456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647"/>
          <a:stretch/>
        </p:blipFill>
        <p:spPr bwMode="auto">
          <a:xfrm>
            <a:off x="2837793" y="1327255"/>
            <a:ext cx="2673832" cy="1956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6555885"/>
              </p:ext>
            </p:extLst>
          </p:nvPr>
        </p:nvGraphicFramePr>
        <p:xfrm>
          <a:off x="389922" y="4100426"/>
          <a:ext cx="5280420" cy="17507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4021">
                  <a:extLst>
                    <a:ext uri="{9D8B030D-6E8A-4147-A177-3AD203B41FA5}">
                      <a16:colId xmlns:a16="http://schemas.microsoft.com/office/drawing/2014/main" val="1747243079"/>
                    </a:ext>
                  </a:extLst>
                </a:gridCol>
                <a:gridCol w="264021">
                  <a:extLst>
                    <a:ext uri="{9D8B030D-6E8A-4147-A177-3AD203B41FA5}">
                      <a16:colId xmlns:a16="http://schemas.microsoft.com/office/drawing/2014/main" val="1189096861"/>
                    </a:ext>
                  </a:extLst>
                </a:gridCol>
                <a:gridCol w="264021">
                  <a:extLst>
                    <a:ext uri="{9D8B030D-6E8A-4147-A177-3AD203B41FA5}">
                      <a16:colId xmlns:a16="http://schemas.microsoft.com/office/drawing/2014/main" val="824616355"/>
                    </a:ext>
                  </a:extLst>
                </a:gridCol>
                <a:gridCol w="264021">
                  <a:extLst>
                    <a:ext uri="{9D8B030D-6E8A-4147-A177-3AD203B41FA5}">
                      <a16:colId xmlns:a16="http://schemas.microsoft.com/office/drawing/2014/main" val="2718537876"/>
                    </a:ext>
                  </a:extLst>
                </a:gridCol>
                <a:gridCol w="264021">
                  <a:extLst>
                    <a:ext uri="{9D8B030D-6E8A-4147-A177-3AD203B41FA5}">
                      <a16:colId xmlns:a16="http://schemas.microsoft.com/office/drawing/2014/main" val="2640966179"/>
                    </a:ext>
                  </a:extLst>
                </a:gridCol>
                <a:gridCol w="264021">
                  <a:extLst>
                    <a:ext uri="{9D8B030D-6E8A-4147-A177-3AD203B41FA5}">
                      <a16:colId xmlns:a16="http://schemas.microsoft.com/office/drawing/2014/main" val="416416037"/>
                    </a:ext>
                  </a:extLst>
                </a:gridCol>
                <a:gridCol w="264021">
                  <a:extLst>
                    <a:ext uri="{9D8B030D-6E8A-4147-A177-3AD203B41FA5}">
                      <a16:colId xmlns:a16="http://schemas.microsoft.com/office/drawing/2014/main" val="1893047486"/>
                    </a:ext>
                  </a:extLst>
                </a:gridCol>
                <a:gridCol w="264021">
                  <a:extLst>
                    <a:ext uri="{9D8B030D-6E8A-4147-A177-3AD203B41FA5}">
                      <a16:colId xmlns:a16="http://schemas.microsoft.com/office/drawing/2014/main" val="3804865640"/>
                    </a:ext>
                  </a:extLst>
                </a:gridCol>
                <a:gridCol w="264021">
                  <a:extLst>
                    <a:ext uri="{9D8B030D-6E8A-4147-A177-3AD203B41FA5}">
                      <a16:colId xmlns:a16="http://schemas.microsoft.com/office/drawing/2014/main" val="4054751719"/>
                    </a:ext>
                  </a:extLst>
                </a:gridCol>
                <a:gridCol w="264021">
                  <a:extLst>
                    <a:ext uri="{9D8B030D-6E8A-4147-A177-3AD203B41FA5}">
                      <a16:colId xmlns:a16="http://schemas.microsoft.com/office/drawing/2014/main" val="560428056"/>
                    </a:ext>
                  </a:extLst>
                </a:gridCol>
                <a:gridCol w="264021">
                  <a:extLst>
                    <a:ext uri="{9D8B030D-6E8A-4147-A177-3AD203B41FA5}">
                      <a16:colId xmlns:a16="http://schemas.microsoft.com/office/drawing/2014/main" val="299895059"/>
                    </a:ext>
                  </a:extLst>
                </a:gridCol>
                <a:gridCol w="264021">
                  <a:extLst>
                    <a:ext uri="{9D8B030D-6E8A-4147-A177-3AD203B41FA5}">
                      <a16:colId xmlns:a16="http://schemas.microsoft.com/office/drawing/2014/main" val="278858905"/>
                    </a:ext>
                  </a:extLst>
                </a:gridCol>
                <a:gridCol w="264021">
                  <a:extLst>
                    <a:ext uri="{9D8B030D-6E8A-4147-A177-3AD203B41FA5}">
                      <a16:colId xmlns:a16="http://schemas.microsoft.com/office/drawing/2014/main" val="627972831"/>
                    </a:ext>
                  </a:extLst>
                </a:gridCol>
                <a:gridCol w="264021">
                  <a:extLst>
                    <a:ext uri="{9D8B030D-6E8A-4147-A177-3AD203B41FA5}">
                      <a16:colId xmlns:a16="http://schemas.microsoft.com/office/drawing/2014/main" val="112992110"/>
                    </a:ext>
                  </a:extLst>
                </a:gridCol>
                <a:gridCol w="264021">
                  <a:extLst>
                    <a:ext uri="{9D8B030D-6E8A-4147-A177-3AD203B41FA5}">
                      <a16:colId xmlns:a16="http://schemas.microsoft.com/office/drawing/2014/main" val="4182138052"/>
                    </a:ext>
                  </a:extLst>
                </a:gridCol>
                <a:gridCol w="264021">
                  <a:extLst>
                    <a:ext uri="{9D8B030D-6E8A-4147-A177-3AD203B41FA5}">
                      <a16:colId xmlns:a16="http://schemas.microsoft.com/office/drawing/2014/main" val="977699864"/>
                    </a:ext>
                  </a:extLst>
                </a:gridCol>
                <a:gridCol w="264021">
                  <a:extLst>
                    <a:ext uri="{9D8B030D-6E8A-4147-A177-3AD203B41FA5}">
                      <a16:colId xmlns:a16="http://schemas.microsoft.com/office/drawing/2014/main" val="303958274"/>
                    </a:ext>
                  </a:extLst>
                </a:gridCol>
                <a:gridCol w="264021">
                  <a:extLst>
                    <a:ext uri="{9D8B030D-6E8A-4147-A177-3AD203B41FA5}">
                      <a16:colId xmlns:a16="http://schemas.microsoft.com/office/drawing/2014/main" val="4243356657"/>
                    </a:ext>
                  </a:extLst>
                </a:gridCol>
                <a:gridCol w="264021">
                  <a:extLst>
                    <a:ext uri="{9D8B030D-6E8A-4147-A177-3AD203B41FA5}">
                      <a16:colId xmlns:a16="http://schemas.microsoft.com/office/drawing/2014/main" val="1028050742"/>
                    </a:ext>
                  </a:extLst>
                </a:gridCol>
                <a:gridCol w="264021">
                  <a:extLst>
                    <a:ext uri="{9D8B030D-6E8A-4147-A177-3AD203B41FA5}">
                      <a16:colId xmlns:a16="http://schemas.microsoft.com/office/drawing/2014/main" val="1062026086"/>
                    </a:ext>
                  </a:extLst>
                </a:gridCol>
              </a:tblGrid>
              <a:tr h="231517">
                <a:tc>
                  <a:txBody>
                    <a:bodyPr/>
                    <a:lstStyle/>
                    <a:p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7667957"/>
                  </a:ext>
                </a:extLst>
              </a:tr>
              <a:tr h="231517">
                <a:tc>
                  <a:txBody>
                    <a:bodyPr/>
                    <a:lstStyle/>
                    <a:p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0925272"/>
                  </a:ext>
                </a:extLst>
              </a:tr>
              <a:tr h="214614"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801905"/>
                  </a:ext>
                </a:extLst>
              </a:tr>
              <a:tr h="214614"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5136184"/>
                  </a:ext>
                </a:extLst>
              </a:tr>
              <a:tr h="214614"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234174"/>
                  </a:ext>
                </a:extLst>
              </a:tr>
              <a:tr h="214614"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9216224"/>
                  </a:ext>
                </a:extLst>
              </a:tr>
              <a:tr h="214614"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1120478"/>
                  </a:ext>
                </a:extLst>
              </a:tr>
              <a:tr h="214614"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3002672"/>
                  </a:ext>
                </a:extLst>
              </a:tr>
            </a:tbl>
          </a:graphicData>
        </a:graphic>
      </p:graphicFrame>
      <p:graphicFrame>
        <p:nvGraphicFramePr>
          <p:cNvPr id="24" name="표 23"/>
          <p:cNvGraphicFramePr>
            <a:graphicFrameLocks noGrp="1"/>
          </p:cNvGraphicFramePr>
          <p:nvPr>
            <p:extLst/>
          </p:nvPr>
        </p:nvGraphicFramePr>
        <p:xfrm>
          <a:off x="388242" y="5916136"/>
          <a:ext cx="5282100" cy="2830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4105">
                  <a:extLst>
                    <a:ext uri="{9D8B030D-6E8A-4147-A177-3AD203B41FA5}">
                      <a16:colId xmlns:a16="http://schemas.microsoft.com/office/drawing/2014/main" val="1188229093"/>
                    </a:ext>
                  </a:extLst>
                </a:gridCol>
                <a:gridCol w="264105">
                  <a:extLst>
                    <a:ext uri="{9D8B030D-6E8A-4147-A177-3AD203B41FA5}">
                      <a16:colId xmlns:a16="http://schemas.microsoft.com/office/drawing/2014/main" val="2907796034"/>
                    </a:ext>
                  </a:extLst>
                </a:gridCol>
                <a:gridCol w="264105">
                  <a:extLst>
                    <a:ext uri="{9D8B030D-6E8A-4147-A177-3AD203B41FA5}">
                      <a16:colId xmlns:a16="http://schemas.microsoft.com/office/drawing/2014/main" val="383962448"/>
                    </a:ext>
                  </a:extLst>
                </a:gridCol>
                <a:gridCol w="264105">
                  <a:extLst>
                    <a:ext uri="{9D8B030D-6E8A-4147-A177-3AD203B41FA5}">
                      <a16:colId xmlns:a16="http://schemas.microsoft.com/office/drawing/2014/main" val="4086124469"/>
                    </a:ext>
                  </a:extLst>
                </a:gridCol>
                <a:gridCol w="264105">
                  <a:extLst>
                    <a:ext uri="{9D8B030D-6E8A-4147-A177-3AD203B41FA5}">
                      <a16:colId xmlns:a16="http://schemas.microsoft.com/office/drawing/2014/main" val="752921057"/>
                    </a:ext>
                  </a:extLst>
                </a:gridCol>
                <a:gridCol w="264105">
                  <a:extLst>
                    <a:ext uri="{9D8B030D-6E8A-4147-A177-3AD203B41FA5}">
                      <a16:colId xmlns:a16="http://schemas.microsoft.com/office/drawing/2014/main" val="93091027"/>
                    </a:ext>
                  </a:extLst>
                </a:gridCol>
                <a:gridCol w="264105">
                  <a:extLst>
                    <a:ext uri="{9D8B030D-6E8A-4147-A177-3AD203B41FA5}">
                      <a16:colId xmlns:a16="http://schemas.microsoft.com/office/drawing/2014/main" val="4251324559"/>
                    </a:ext>
                  </a:extLst>
                </a:gridCol>
                <a:gridCol w="264105">
                  <a:extLst>
                    <a:ext uri="{9D8B030D-6E8A-4147-A177-3AD203B41FA5}">
                      <a16:colId xmlns:a16="http://schemas.microsoft.com/office/drawing/2014/main" val="1447360280"/>
                    </a:ext>
                  </a:extLst>
                </a:gridCol>
                <a:gridCol w="264105">
                  <a:extLst>
                    <a:ext uri="{9D8B030D-6E8A-4147-A177-3AD203B41FA5}">
                      <a16:colId xmlns:a16="http://schemas.microsoft.com/office/drawing/2014/main" val="2466117263"/>
                    </a:ext>
                  </a:extLst>
                </a:gridCol>
                <a:gridCol w="264105">
                  <a:extLst>
                    <a:ext uri="{9D8B030D-6E8A-4147-A177-3AD203B41FA5}">
                      <a16:colId xmlns:a16="http://schemas.microsoft.com/office/drawing/2014/main" val="2052711099"/>
                    </a:ext>
                  </a:extLst>
                </a:gridCol>
                <a:gridCol w="264105">
                  <a:extLst>
                    <a:ext uri="{9D8B030D-6E8A-4147-A177-3AD203B41FA5}">
                      <a16:colId xmlns:a16="http://schemas.microsoft.com/office/drawing/2014/main" val="1494837202"/>
                    </a:ext>
                  </a:extLst>
                </a:gridCol>
                <a:gridCol w="264105">
                  <a:extLst>
                    <a:ext uri="{9D8B030D-6E8A-4147-A177-3AD203B41FA5}">
                      <a16:colId xmlns:a16="http://schemas.microsoft.com/office/drawing/2014/main" val="3362453768"/>
                    </a:ext>
                  </a:extLst>
                </a:gridCol>
                <a:gridCol w="264105">
                  <a:extLst>
                    <a:ext uri="{9D8B030D-6E8A-4147-A177-3AD203B41FA5}">
                      <a16:colId xmlns:a16="http://schemas.microsoft.com/office/drawing/2014/main" val="81398398"/>
                    </a:ext>
                  </a:extLst>
                </a:gridCol>
                <a:gridCol w="264105">
                  <a:extLst>
                    <a:ext uri="{9D8B030D-6E8A-4147-A177-3AD203B41FA5}">
                      <a16:colId xmlns:a16="http://schemas.microsoft.com/office/drawing/2014/main" val="4147099115"/>
                    </a:ext>
                  </a:extLst>
                </a:gridCol>
                <a:gridCol w="264105">
                  <a:extLst>
                    <a:ext uri="{9D8B030D-6E8A-4147-A177-3AD203B41FA5}">
                      <a16:colId xmlns:a16="http://schemas.microsoft.com/office/drawing/2014/main" val="4218715641"/>
                    </a:ext>
                  </a:extLst>
                </a:gridCol>
                <a:gridCol w="264105">
                  <a:extLst>
                    <a:ext uri="{9D8B030D-6E8A-4147-A177-3AD203B41FA5}">
                      <a16:colId xmlns:a16="http://schemas.microsoft.com/office/drawing/2014/main" val="3011492177"/>
                    </a:ext>
                  </a:extLst>
                </a:gridCol>
                <a:gridCol w="264105">
                  <a:extLst>
                    <a:ext uri="{9D8B030D-6E8A-4147-A177-3AD203B41FA5}">
                      <a16:colId xmlns:a16="http://schemas.microsoft.com/office/drawing/2014/main" val="3594399087"/>
                    </a:ext>
                  </a:extLst>
                </a:gridCol>
                <a:gridCol w="264105">
                  <a:extLst>
                    <a:ext uri="{9D8B030D-6E8A-4147-A177-3AD203B41FA5}">
                      <a16:colId xmlns:a16="http://schemas.microsoft.com/office/drawing/2014/main" val="261027181"/>
                    </a:ext>
                  </a:extLst>
                </a:gridCol>
                <a:gridCol w="264105">
                  <a:extLst>
                    <a:ext uri="{9D8B030D-6E8A-4147-A177-3AD203B41FA5}">
                      <a16:colId xmlns:a16="http://schemas.microsoft.com/office/drawing/2014/main" val="2650002954"/>
                    </a:ext>
                  </a:extLst>
                </a:gridCol>
                <a:gridCol w="264105">
                  <a:extLst>
                    <a:ext uri="{9D8B030D-6E8A-4147-A177-3AD203B41FA5}">
                      <a16:colId xmlns:a16="http://schemas.microsoft.com/office/drawing/2014/main" val="2051913981"/>
                    </a:ext>
                  </a:extLst>
                </a:gridCol>
              </a:tblGrid>
              <a:tr h="2830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</a:t>
                      </a:r>
                      <a:endParaRPr lang="ko-KR" altLang="en-US" sz="800" dirty="0"/>
                    </a:p>
                  </a:txBody>
                  <a:tcPr marL="69800" marR="69800" marT="34900" marB="349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</a:t>
                      </a:r>
                      <a:endParaRPr lang="ko-KR" altLang="en-US" sz="800" dirty="0"/>
                    </a:p>
                  </a:txBody>
                  <a:tcPr marL="69800" marR="69800" marT="34900" marB="349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3</a:t>
                      </a:r>
                      <a:endParaRPr lang="ko-KR" altLang="en-US" sz="800" dirty="0"/>
                    </a:p>
                  </a:txBody>
                  <a:tcPr marL="69800" marR="69800" marT="34900" marB="349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4</a:t>
                      </a:r>
                      <a:endParaRPr lang="ko-KR" altLang="en-US" sz="800" dirty="0"/>
                    </a:p>
                  </a:txBody>
                  <a:tcPr marL="69800" marR="69800" marT="34900" marB="349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5</a:t>
                      </a:r>
                      <a:endParaRPr lang="ko-KR" altLang="en-US" sz="800" dirty="0"/>
                    </a:p>
                  </a:txBody>
                  <a:tcPr marL="69800" marR="69800" marT="34900" marB="349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6</a:t>
                      </a:r>
                      <a:endParaRPr lang="ko-KR" altLang="en-US" sz="800" dirty="0"/>
                    </a:p>
                  </a:txBody>
                  <a:tcPr marL="69800" marR="69800" marT="34900" marB="349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7</a:t>
                      </a:r>
                      <a:endParaRPr lang="ko-KR" altLang="en-US" sz="800" dirty="0"/>
                    </a:p>
                  </a:txBody>
                  <a:tcPr marL="69800" marR="69800" marT="34900" marB="349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8</a:t>
                      </a:r>
                      <a:endParaRPr lang="ko-KR" altLang="en-US" sz="800" dirty="0"/>
                    </a:p>
                  </a:txBody>
                  <a:tcPr marL="69800" marR="69800" marT="34900" marB="349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9</a:t>
                      </a:r>
                      <a:endParaRPr lang="ko-KR" altLang="en-US" sz="800" dirty="0"/>
                    </a:p>
                  </a:txBody>
                  <a:tcPr marL="69800" marR="69800" marT="34900" marB="349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10</a:t>
                      </a:r>
                      <a:endParaRPr lang="ko-KR" altLang="en-US" sz="800" dirty="0"/>
                    </a:p>
                  </a:txBody>
                  <a:tcPr marL="69800" marR="69800" marT="34900" marB="349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11</a:t>
                      </a:r>
                      <a:endParaRPr lang="ko-KR" altLang="en-US" sz="800" dirty="0"/>
                    </a:p>
                  </a:txBody>
                  <a:tcPr marL="69800" marR="69800" marT="34900" marB="349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12</a:t>
                      </a:r>
                      <a:endParaRPr lang="ko-KR" altLang="en-US" sz="800" dirty="0"/>
                    </a:p>
                  </a:txBody>
                  <a:tcPr marL="69800" marR="69800" marT="34900" marB="349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13</a:t>
                      </a:r>
                      <a:endParaRPr lang="ko-KR" altLang="en-US" sz="800" dirty="0"/>
                    </a:p>
                  </a:txBody>
                  <a:tcPr marL="69800" marR="69800" marT="34900" marB="349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14</a:t>
                      </a:r>
                      <a:endParaRPr lang="ko-KR" altLang="en-US" sz="800" dirty="0"/>
                    </a:p>
                  </a:txBody>
                  <a:tcPr marL="69800" marR="69800" marT="34900" marB="349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15</a:t>
                      </a:r>
                      <a:endParaRPr lang="ko-KR" altLang="en-US" sz="800" dirty="0"/>
                    </a:p>
                  </a:txBody>
                  <a:tcPr marL="69800" marR="69800" marT="34900" marB="349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16</a:t>
                      </a:r>
                      <a:endParaRPr lang="ko-KR" altLang="en-US" sz="800" dirty="0"/>
                    </a:p>
                  </a:txBody>
                  <a:tcPr marL="69800" marR="69800" marT="34900" marB="349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17</a:t>
                      </a:r>
                      <a:endParaRPr lang="ko-KR" altLang="en-US" sz="800" dirty="0"/>
                    </a:p>
                  </a:txBody>
                  <a:tcPr marL="69800" marR="69800" marT="34900" marB="349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18</a:t>
                      </a:r>
                      <a:endParaRPr lang="ko-KR" altLang="en-US" sz="800" dirty="0"/>
                    </a:p>
                  </a:txBody>
                  <a:tcPr marL="69800" marR="69800" marT="34900" marB="349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19</a:t>
                      </a:r>
                      <a:endParaRPr lang="ko-KR" altLang="en-US" sz="800" dirty="0"/>
                    </a:p>
                  </a:txBody>
                  <a:tcPr marL="69800" marR="69800" marT="34900" marB="349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</a:t>
                      </a:r>
                      <a:endParaRPr lang="ko-KR" altLang="en-US" sz="800" dirty="0"/>
                    </a:p>
                  </a:txBody>
                  <a:tcPr marL="69800" marR="69800" marT="34900" marB="349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1317271"/>
                  </a:ext>
                </a:extLst>
              </a:tr>
            </a:tbl>
          </a:graphicData>
        </a:graphic>
      </p:graphicFrame>
      <p:graphicFrame>
        <p:nvGraphicFramePr>
          <p:cNvPr id="25" name="표 24"/>
          <p:cNvGraphicFramePr>
            <a:graphicFrameLocks noGrp="1"/>
          </p:cNvGraphicFramePr>
          <p:nvPr>
            <p:extLst/>
          </p:nvPr>
        </p:nvGraphicFramePr>
        <p:xfrm>
          <a:off x="89128" y="4100424"/>
          <a:ext cx="245484" cy="1750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5484">
                  <a:extLst>
                    <a:ext uri="{9D8B030D-6E8A-4147-A177-3AD203B41FA5}">
                      <a16:colId xmlns:a16="http://schemas.microsoft.com/office/drawing/2014/main" val="1538266254"/>
                    </a:ext>
                  </a:extLst>
                </a:gridCol>
              </a:tblGrid>
              <a:tr h="218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solidFill>
                            <a:schemeClr val="bg1"/>
                          </a:solidFill>
                        </a:rPr>
                        <a:t>A</a:t>
                      </a:r>
                      <a:endParaRPr lang="ko-KR" altLang="en-US" sz="800" b="1" dirty="0">
                        <a:solidFill>
                          <a:schemeClr val="bg1"/>
                        </a:solidFill>
                      </a:endParaRPr>
                    </a:p>
                  </a:txBody>
                  <a:tcPr marL="69800" marR="69800" marT="34900" marB="3490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8573847"/>
                  </a:ext>
                </a:extLst>
              </a:tr>
              <a:tr h="218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solidFill>
                            <a:schemeClr val="bg1"/>
                          </a:solidFill>
                        </a:rPr>
                        <a:t>B</a:t>
                      </a:r>
                      <a:endParaRPr lang="ko-KR" altLang="en-US" sz="800" b="1" dirty="0">
                        <a:solidFill>
                          <a:schemeClr val="bg1"/>
                        </a:solidFill>
                      </a:endParaRPr>
                    </a:p>
                  </a:txBody>
                  <a:tcPr marL="69800" marR="69800" marT="34900" marB="3490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8158833"/>
                  </a:ext>
                </a:extLst>
              </a:tr>
              <a:tr h="218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solidFill>
                            <a:schemeClr val="bg1"/>
                          </a:solidFill>
                        </a:rPr>
                        <a:t>C</a:t>
                      </a:r>
                      <a:endParaRPr lang="ko-KR" altLang="en-US" sz="800" b="1" dirty="0">
                        <a:solidFill>
                          <a:schemeClr val="bg1"/>
                        </a:solidFill>
                      </a:endParaRPr>
                    </a:p>
                  </a:txBody>
                  <a:tcPr marL="69800" marR="69800" marT="34900" marB="3490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7370266"/>
                  </a:ext>
                </a:extLst>
              </a:tr>
              <a:tr h="218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solidFill>
                            <a:schemeClr val="bg1"/>
                          </a:solidFill>
                        </a:rPr>
                        <a:t>D</a:t>
                      </a:r>
                      <a:endParaRPr lang="ko-KR" altLang="en-US" sz="800" b="1" dirty="0">
                        <a:solidFill>
                          <a:schemeClr val="bg1"/>
                        </a:solidFill>
                      </a:endParaRPr>
                    </a:p>
                  </a:txBody>
                  <a:tcPr marL="69800" marR="69800" marT="34900" marB="3490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7962116"/>
                  </a:ext>
                </a:extLst>
              </a:tr>
              <a:tr h="218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solidFill>
                            <a:schemeClr val="bg1"/>
                          </a:solidFill>
                        </a:rPr>
                        <a:t>E</a:t>
                      </a:r>
                      <a:endParaRPr lang="ko-KR" altLang="en-US" sz="800" b="1" dirty="0">
                        <a:solidFill>
                          <a:schemeClr val="bg1"/>
                        </a:solidFill>
                      </a:endParaRPr>
                    </a:p>
                  </a:txBody>
                  <a:tcPr marL="69800" marR="69800" marT="34900" marB="3490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620287"/>
                  </a:ext>
                </a:extLst>
              </a:tr>
              <a:tr h="218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solidFill>
                            <a:schemeClr val="bg1"/>
                          </a:solidFill>
                        </a:rPr>
                        <a:t>F</a:t>
                      </a:r>
                      <a:endParaRPr lang="ko-KR" altLang="en-US" sz="800" b="1" dirty="0">
                        <a:solidFill>
                          <a:schemeClr val="bg1"/>
                        </a:solidFill>
                      </a:endParaRPr>
                    </a:p>
                  </a:txBody>
                  <a:tcPr marL="69800" marR="69800" marT="34900" marB="3490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1859753"/>
                  </a:ext>
                </a:extLst>
              </a:tr>
              <a:tr h="218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solidFill>
                            <a:schemeClr val="bg1"/>
                          </a:solidFill>
                        </a:rPr>
                        <a:t>G</a:t>
                      </a:r>
                      <a:endParaRPr lang="ko-KR" altLang="en-US" sz="800" b="1" dirty="0">
                        <a:solidFill>
                          <a:schemeClr val="bg1"/>
                        </a:solidFill>
                      </a:endParaRPr>
                    </a:p>
                  </a:txBody>
                  <a:tcPr marL="69800" marR="69800" marT="34900" marB="3490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5734455"/>
                  </a:ext>
                </a:extLst>
              </a:tr>
              <a:tr h="218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solidFill>
                            <a:schemeClr val="bg1"/>
                          </a:solidFill>
                        </a:rPr>
                        <a:t>H</a:t>
                      </a:r>
                      <a:endParaRPr lang="ko-KR" altLang="en-US" sz="800" b="1" dirty="0">
                        <a:solidFill>
                          <a:schemeClr val="bg1"/>
                        </a:solidFill>
                      </a:endParaRPr>
                    </a:p>
                  </a:txBody>
                  <a:tcPr marL="69800" marR="69800" marT="34900" marB="3490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82262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66161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그림 8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224" y="1532883"/>
            <a:ext cx="6885493" cy="3891527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폭주족 얼굴</a:t>
            </a:r>
          </a:p>
        </p:txBody>
      </p:sp>
      <p:sp>
        <p:nvSpPr>
          <p:cNvPr id="31" name="내용 개체 틀 1"/>
          <p:cNvSpPr>
            <a:spLocks noGrp="1"/>
          </p:cNvSpPr>
          <p:nvPr>
            <p:ph idx="1"/>
          </p:nvPr>
        </p:nvSpPr>
        <p:spPr>
          <a:xfrm>
            <a:off x="7418733" y="900614"/>
            <a:ext cx="3935067" cy="5276349"/>
          </a:xfrm>
        </p:spPr>
        <p:txBody>
          <a:bodyPr/>
          <a:lstStyle/>
          <a:p>
            <a:r>
              <a:rPr lang="ko-KR" altLang="en-US" dirty="0" smtClean="0"/>
              <a:t>이동 패턴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현재 방향으로 </a:t>
            </a:r>
            <a:r>
              <a:rPr lang="ko-KR" altLang="en-US" dirty="0" smtClean="0">
                <a:solidFill>
                  <a:srgbClr val="FF0000"/>
                </a:solidFill>
              </a:rPr>
              <a:t>이동</a:t>
            </a:r>
            <a:r>
              <a:rPr lang="en-US" altLang="ko-KR" dirty="0" smtClean="0">
                <a:solidFill>
                  <a:srgbClr val="FF0000"/>
                </a:solidFill>
              </a:rPr>
              <a:t>(</a:t>
            </a:r>
            <a:r>
              <a:rPr lang="ko-KR" altLang="en-US" dirty="0" smtClean="0">
                <a:solidFill>
                  <a:srgbClr val="FF0000"/>
                </a:solidFill>
              </a:rPr>
              <a:t>이동속도</a:t>
            </a:r>
            <a:r>
              <a:rPr lang="en-US" altLang="ko-KR" dirty="0" smtClean="0">
                <a:solidFill>
                  <a:srgbClr val="FF0000"/>
                </a:solidFill>
              </a:rPr>
              <a:t>)</a:t>
            </a:r>
            <a:endParaRPr lang="en-US" altLang="ko-KR" dirty="0">
              <a:solidFill>
                <a:srgbClr val="FF0000"/>
              </a:solidFill>
            </a:endParaRPr>
          </a:p>
          <a:p>
            <a:pPr lvl="2"/>
            <a:r>
              <a:rPr lang="ko-KR" altLang="en-US" dirty="0" smtClean="0"/>
              <a:t>기본 방향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오른쪽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이동 시 공 모양으로 전환됨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화면 밖으로 나갈 수 있음</a:t>
            </a:r>
            <a:endParaRPr lang="en-US" altLang="ko-KR" dirty="0" smtClean="0"/>
          </a:p>
          <a:p>
            <a:pPr lvl="1"/>
            <a:r>
              <a:rPr lang="ko-KR" altLang="en-US" dirty="0"/>
              <a:t>화면 밖으로 나가면 방향을 </a:t>
            </a:r>
            <a:r>
              <a:rPr lang="ko-KR" altLang="en-US" dirty="0" smtClean="0"/>
              <a:t>바꿈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에너지포의</a:t>
            </a:r>
            <a:r>
              <a:rPr lang="ko-KR" altLang="en-US" dirty="0" smtClean="0"/>
              <a:t> 탄환에 맞으면 </a:t>
            </a:r>
            <a:r>
              <a:rPr lang="en-US" altLang="ko-KR" dirty="0" smtClean="0"/>
              <a:t>1</a:t>
            </a:r>
            <a:r>
              <a:rPr lang="ko-KR" altLang="en-US" dirty="0" smtClean="0"/>
              <a:t>초간 정지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정지가 끝나면 ①을 실행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②</a:t>
            </a:r>
            <a:r>
              <a:rPr lang="ko-KR" altLang="en-US" dirty="0"/>
              <a:t>가 </a:t>
            </a:r>
            <a:r>
              <a:rPr lang="en-US" altLang="ko-KR" dirty="0"/>
              <a:t>9</a:t>
            </a:r>
            <a:r>
              <a:rPr lang="ko-KR" altLang="en-US" dirty="0"/>
              <a:t>번 실행되면 </a:t>
            </a:r>
            <a:r>
              <a:rPr lang="ko-KR" altLang="en-US" dirty="0" smtClean="0"/>
              <a:t>화면 중앙까지 이동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현재 </a:t>
            </a:r>
            <a:r>
              <a:rPr lang="ko-KR" altLang="en-US" dirty="0"/>
              <a:t>위치에서 </a:t>
            </a:r>
            <a:r>
              <a:rPr lang="en-US" altLang="ko-KR" dirty="0"/>
              <a:t>1</a:t>
            </a:r>
            <a:r>
              <a:rPr lang="ko-KR" altLang="en-US" dirty="0"/>
              <a:t>초간 정지 후 돌진 패턴 실행</a:t>
            </a:r>
            <a:endParaRPr lang="en-US" altLang="ko-KR" dirty="0"/>
          </a:p>
          <a:p>
            <a:pPr lvl="1"/>
            <a:endParaRPr lang="en-US" altLang="ko-KR" dirty="0"/>
          </a:p>
          <a:p>
            <a:pPr marL="914400" lvl="2" indent="0">
              <a:buNone/>
            </a:pPr>
            <a:endParaRPr lang="en-US" altLang="ko-KR" dirty="0"/>
          </a:p>
          <a:p>
            <a:pPr marL="1371600" lvl="3" indent="0">
              <a:buNone/>
            </a:pPr>
            <a:endParaRPr lang="en-US" altLang="ko-KR" dirty="0" smtClean="0"/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0467086"/>
              </p:ext>
            </p:extLst>
          </p:nvPr>
        </p:nvGraphicFramePr>
        <p:xfrm>
          <a:off x="499526" y="1993031"/>
          <a:ext cx="6917480" cy="22934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5874">
                  <a:extLst>
                    <a:ext uri="{9D8B030D-6E8A-4147-A177-3AD203B41FA5}">
                      <a16:colId xmlns:a16="http://schemas.microsoft.com/office/drawing/2014/main" val="1747243079"/>
                    </a:ext>
                  </a:extLst>
                </a:gridCol>
                <a:gridCol w="345874">
                  <a:extLst>
                    <a:ext uri="{9D8B030D-6E8A-4147-A177-3AD203B41FA5}">
                      <a16:colId xmlns:a16="http://schemas.microsoft.com/office/drawing/2014/main" val="1189096861"/>
                    </a:ext>
                  </a:extLst>
                </a:gridCol>
                <a:gridCol w="345874">
                  <a:extLst>
                    <a:ext uri="{9D8B030D-6E8A-4147-A177-3AD203B41FA5}">
                      <a16:colId xmlns:a16="http://schemas.microsoft.com/office/drawing/2014/main" val="824616355"/>
                    </a:ext>
                  </a:extLst>
                </a:gridCol>
                <a:gridCol w="345874">
                  <a:extLst>
                    <a:ext uri="{9D8B030D-6E8A-4147-A177-3AD203B41FA5}">
                      <a16:colId xmlns:a16="http://schemas.microsoft.com/office/drawing/2014/main" val="2718537876"/>
                    </a:ext>
                  </a:extLst>
                </a:gridCol>
                <a:gridCol w="345874">
                  <a:extLst>
                    <a:ext uri="{9D8B030D-6E8A-4147-A177-3AD203B41FA5}">
                      <a16:colId xmlns:a16="http://schemas.microsoft.com/office/drawing/2014/main" val="2640966179"/>
                    </a:ext>
                  </a:extLst>
                </a:gridCol>
                <a:gridCol w="345874">
                  <a:extLst>
                    <a:ext uri="{9D8B030D-6E8A-4147-A177-3AD203B41FA5}">
                      <a16:colId xmlns:a16="http://schemas.microsoft.com/office/drawing/2014/main" val="416416037"/>
                    </a:ext>
                  </a:extLst>
                </a:gridCol>
                <a:gridCol w="345874">
                  <a:extLst>
                    <a:ext uri="{9D8B030D-6E8A-4147-A177-3AD203B41FA5}">
                      <a16:colId xmlns:a16="http://schemas.microsoft.com/office/drawing/2014/main" val="1893047486"/>
                    </a:ext>
                  </a:extLst>
                </a:gridCol>
                <a:gridCol w="345874">
                  <a:extLst>
                    <a:ext uri="{9D8B030D-6E8A-4147-A177-3AD203B41FA5}">
                      <a16:colId xmlns:a16="http://schemas.microsoft.com/office/drawing/2014/main" val="3804865640"/>
                    </a:ext>
                  </a:extLst>
                </a:gridCol>
                <a:gridCol w="345874">
                  <a:extLst>
                    <a:ext uri="{9D8B030D-6E8A-4147-A177-3AD203B41FA5}">
                      <a16:colId xmlns:a16="http://schemas.microsoft.com/office/drawing/2014/main" val="4054751719"/>
                    </a:ext>
                  </a:extLst>
                </a:gridCol>
                <a:gridCol w="345874">
                  <a:extLst>
                    <a:ext uri="{9D8B030D-6E8A-4147-A177-3AD203B41FA5}">
                      <a16:colId xmlns:a16="http://schemas.microsoft.com/office/drawing/2014/main" val="560428056"/>
                    </a:ext>
                  </a:extLst>
                </a:gridCol>
                <a:gridCol w="345874">
                  <a:extLst>
                    <a:ext uri="{9D8B030D-6E8A-4147-A177-3AD203B41FA5}">
                      <a16:colId xmlns:a16="http://schemas.microsoft.com/office/drawing/2014/main" val="299895059"/>
                    </a:ext>
                  </a:extLst>
                </a:gridCol>
                <a:gridCol w="345874">
                  <a:extLst>
                    <a:ext uri="{9D8B030D-6E8A-4147-A177-3AD203B41FA5}">
                      <a16:colId xmlns:a16="http://schemas.microsoft.com/office/drawing/2014/main" val="278858905"/>
                    </a:ext>
                  </a:extLst>
                </a:gridCol>
                <a:gridCol w="345874">
                  <a:extLst>
                    <a:ext uri="{9D8B030D-6E8A-4147-A177-3AD203B41FA5}">
                      <a16:colId xmlns:a16="http://schemas.microsoft.com/office/drawing/2014/main" val="627972831"/>
                    </a:ext>
                  </a:extLst>
                </a:gridCol>
                <a:gridCol w="345874">
                  <a:extLst>
                    <a:ext uri="{9D8B030D-6E8A-4147-A177-3AD203B41FA5}">
                      <a16:colId xmlns:a16="http://schemas.microsoft.com/office/drawing/2014/main" val="112992110"/>
                    </a:ext>
                  </a:extLst>
                </a:gridCol>
                <a:gridCol w="345874">
                  <a:extLst>
                    <a:ext uri="{9D8B030D-6E8A-4147-A177-3AD203B41FA5}">
                      <a16:colId xmlns:a16="http://schemas.microsoft.com/office/drawing/2014/main" val="4182138052"/>
                    </a:ext>
                  </a:extLst>
                </a:gridCol>
                <a:gridCol w="345874">
                  <a:extLst>
                    <a:ext uri="{9D8B030D-6E8A-4147-A177-3AD203B41FA5}">
                      <a16:colId xmlns:a16="http://schemas.microsoft.com/office/drawing/2014/main" val="977699864"/>
                    </a:ext>
                  </a:extLst>
                </a:gridCol>
                <a:gridCol w="345874">
                  <a:extLst>
                    <a:ext uri="{9D8B030D-6E8A-4147-A177-3AD203B41FA5}">
                      <a16:colId xmlns:a16="http://schemas.microsoft.com/office/drawing/2014/main" val="303958274"/>
                    </a:ext>
                  </a:extLst>
                </a:gridCol>
                <a:gridCol w="345874">
                  <a:extLst>
                    <a:ext uri="{9D8B030D-6E8A-4147-A177-3AD203B41FA5}">
                      <a16:colId xmlns:a16="http://schemas.microsoft.com/office/drawing/2014/main" val="4243356657"/>
                    </a:ext>
                  </a:extLst>
                </a:gridCol>
                <a:gridCol w="345874">
                  <a:extLst>
                    <a:ext uri="{9D8B030D-6E8A-4147-A177-3AD203B41FA5}">
                      <a16:colId xmlns:a16="http://schemas.microsoft.com/office/drawing/2014/main" val="1028050742"/>
                    </a:ext>
                  </a:extLst>
                </a:gridCol>
                <a:gridCol w="345874">
                  <a:extLst>
                    <a:ext uri="{9D8B030D-6E8A-4147-A177-3AD203B41FA5}">
                      <a16:colId xmlns:a16="http://schemas.microsoft.com/office/drawing/2014/main" val="1062026086"/>
                    </a:ext>
                  </a:extLst>
                </a:gridCol>
              </a:tblGrid>
              <a:tr h="303292">
                <a:tc>
                  <a:txBody>
                    <a:bodyPr/>
                    <a:lstStyle/>
                    <a:p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7667957"/>
                  </a:ext>
                </a:extLst>
              </a:tr>
              <a:tr h="303292">
                <a:tc>
                  <a:txBody>
                    <a:bodyPr/>
                    <a:lstStyle/>
                    <a:p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0925272"/>
                  </a:ext>
                </a:extLst>
              </a:tr>
              <a:tr h="281149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801905"/>
                  </a:ext>
                </a:extLst>
              </a:tr>
              <a:tr h="281149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5136184"/>
                  </a:ext>
                </a:extLst>
              </a:tr>
              <a:tr h="281149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234174"/>
                  </a:ext>
                </a:extLst>
              </a:tr>
              <a:tr h="281149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9216224"/>
                  </a:ext>
                </a:extLst>
              </a:tr>
              <a:tr h="281149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1120478"/>
                  </a:ext>
                </a:extLst>
              </a:tr>
              <a:tr h="281149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3002672"/>
                  </a:ext>
                </a:extLst>
              </a:tr>
            </a:tbl>
          </a:graphicData>
        </a:graphic>
      </p:graphicFrame>
      <p:graphicFrame>
        <p:nvGraphicFramePr>
          <p:cNvPr id="4" name="표 3"/>
          <p:cNvGraphicFramePr>
            <a:graphicFrameLocks noGrp="1"/>
          </p:cNvGraphicFramePr>
          <p:nvPr>
            <p:extLst/>
          </p:nvPr>
        </p:nvGraphicFramePr>
        <p:xfrm>
          <a:off x="497349" y="4345952"/>
          <a:ext cx="691966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5983">
                  <a:extLst>
                    <a:ext uri="{9D8B030D-6E8A-4147-A177-3AD203B41FA5}">
                      <a16:colId xmlns:a16="http://schemas.microsoft.com/office/drawing/2014/main" val="1188229093"/>
                    </a:ext>
                  </a:extLst>
                </a:gridCol>
                <a:gridCol w="345983">
                  <a:extLst>
                    <a:ext uri="{9D8B030D-6E8A-4147-A177-3AD203B41FA5}">
                      <a16:colId xmlns:a16="http://schemas.microsoft.com/office/drawing/2014/main" val="2907796034"/>
                    </a:ext>
                  </a:extLst>
                </a:gridCol>
                <a:gridCol w="345983">
                  <a:extLst>
                    <a:ext uri="{9D8B030D-6E8A-4147-A177-3AD203B41FA5}">
                      <a16:colId xmlns:a16="http://schemas.microsoft.com/office/drawing/2014/main" val="383962448"/>
                    </a:ext>
                  </a:extLst>
                </a:gridCol>
                <a:gridCol w="345983">
                  <a:extLst>
                    <a:ext uri="{9D8B030D-6E8A-4147-A177-3AD203B41FA5}">
                      <a16:colId xmlns:a16="http://schemas.microsoft.com/office/drawing/2014/main" val="4086124469"/>
                    </a:ext>
                  </a:extLst>
                </a:gridCol>
                <a:gridCol w="345983">
                  <a:extLst>
                    <a:ext uri="{9D8B030D-6E8A-4147-A177-3AD203B41FA5}">
                      <a16:colId xmlns:a16="http://schemas.microsoft.com/office/drawing/2014/main" val="752921057"/>
                    </a:ext>
                  </a:extLst>
                </a:gridCol>
                <a:gridCol w="345983">
                  <a:extLst>
                    <a:ext uri="{9D8B030D-6E8A-4147-A177-3AD203B41FA5}">
                      <a16:colId xmlns:a16="http://schemas.microsoft.com/office/drawing/2014/main" val="93091027"/>
                    </a:ext>
                  </a:extLst>
                </a:gridCol>
                <a:gridCol w="345983">
                  <a:extLst>
                    <a:ext uri="{9D8B030D-6E8A-4147-A177-3AD203B41FA5}">
                      <a16:colId xmlns:a16="http://schemas.microsoft.com/office/drawing/2014/main" val="4251324559"/>
                    </a:ext>
                  </a:extLst>
                </a:gridCol>
                <a:gridCol w="345983">
                  <a:extLst>
                    <a:ext uri="{9D8B030D-6E8A-4147-A177-3AD203B41FA5}">
                      <a16:colId xmlns:a16="http://schemas.microsoft.com/office/drawing/2014/main" val="1447360280"/>
                    </a:ext>
                  </a:extLst>
                </a:gridCol>
                <a:gridCol w="345983">
                  <a:extLst>
                    <a:ext uri="{9D8B030D-6E8A-4147-A177-3AD203B41FA5}">
                      <a16:colId xmlns:a16="http://schemas.microsoft.com/office/drawing/2014/main" val="2466117263"/>
                    </a:ext>
                  </a:extLst>
                </a:gridCol>
                <a:gridCol w="345983">
                  <a:extLst>
                    <a:ext uri="{9D8B030D-6E8A-4147-A177-3AD203B41FA5}">
                      <a16:colId xmlns:a16="http://schemas.microsoft.com/office/drawing/2014/main" val="2052711099"/>
                    </a:ext>
                  </a:extLst>
                </a:gridCol>
                <a:gridCol w="345983">
                  <a:extLst>
                    <a:ext uri="{9D8B030D-6E8A-4147-A177-3AD203B41FA5}">
                      <a16:colId xmlns:a16="http://schemas.microsoft.com/office/drawing/2014/main" val="1494837202"/>
                    </a:ext>
                  </a:extLst>
                </a:gridCol>
                <a:gridCol w="345983">
                  <a:extLst>
                    <a:ext uri="{9D8B030D-6E8A-4147-A177-3AD203B41FA5}">
                      <a16:colId xmlns:a16="http://schemas.microsoft.com/office/drawing/2014/main" val="3362453768"/>
                    </a:ext>
                  </a:extLst>
                </a:gridCol>
                <a:gridCol w="345983">
                  <a:extLst>
                    <a:ext uri="{9D8B030D-6E8A-4147-A177-3AD203B41FA5}">
                      <a16:colId xmlns:a16="http://schemas.microsoft.com/office/drawing/2014/main" val="81398398"/>
                    </a:ext>
                  </a:extLst>
                </a:gridCol>
                <a:gridCol w="345983">
                  <a:extLst>
                    <a:ext uri="{9D8B030D-6E8A-4147-A177-3AD203B41FA5}">
                      <a16:colId xmlns:a16="http://schemas.microsoft.com/office/drawing/2014/main" val="4147099115"/>
                    </a:ext>
                  </a:extLst>
                </a:gridCol>
                <a:gridCol w="345983">
                  <a:extLst>
                    <a:ext uri="{9D8B030D-6E8A-4147-A177-3AD203B41FA5}">
                      <a16:colId xmlns:a16="http://schemas.microsoft.com/office/drawing/2014/main" val="4218715641"/>
                    </a:ext>
                  </a:extLst>
                </a:gridCol>
                <a:gridCol w="345983">
                  <a:extLst>
                    <a:ext uri="{9D8B030D-6E8A-4147-A177-3AD203B41FA5}">
                      <a16:colId xmlns:a16="http://schemas.microsoft.com/office/drawing/2014/main" val="3011492177"/>
                    </a:ext>
                  </a:extLst>
                </a:gridCol>
                <a:gridCol w="345983">
                  <a:extLst>
                    <a:ext uri="{9D8B030D-6E8A-4147-A177-3AD203B41FA5}">
                      <a16:colId xmlns:a16="http://schemas.microsoft.com/office/drawing/2014/main" val="3594399087"/>
                    </a:ext>
                  </a:extLst>
                </a:gridCol>
                <a:gridCol w="345983">
                  <a:extLst>
                    <a:ext uri="{9D8B030D-6E8A-4147-A177-3AD203B41FA5}">
                      <a16:colId xmlns:a16="http://schemas.microsoft.com/office/drawing/2014/main" val="261027181"/>
                    </a:ext>
                  </a:extLst>
                </a:gridCol>
                <a:gridCol w="345983">
                  <a:extLst>
                    <a:ext uri="{9D8B030D-6E8A-4147-A177-3AD203B41FA5}">
                      <a16:colId xmlns:a16="http://schemas.microsoft.com/office/drawing/2014/main" val="2650002954"/>
                    </a:ext>
                  </a:extLst>
                </a:gridCol>
                <a:gridCol w="345983">
                  <a:extLst>
                    <a:ext uri="{9D8B030D-6E8A-4147-A177-3AD203B41FA5}">
                      <a16:colId xmlns:a16="http://schemas.microsoft.com/office/drawing/2014/main" val="20519139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1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2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3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4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5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6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7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8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9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10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11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12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13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14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15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16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17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18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19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20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1317271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/>
          </p:nvPr>
        </p:nvGraphicFramePr>
        <p:xfrm>
          <a:off x="140845" y="1993030"/>
          <a:ext cx="321589" cy="22934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1589">
                  <a:extLst>
                    <a:ext uri="{9D8B030D-6E8A-4147-A177-3AD203B41FA5}">
                      <a16:colId xmlns:a16="http://schemas.microsoft.com/office/drawing/2014/main" val="1538266254"/>
                    </a:ext>
                  </a:extLst>
                </a:gridCol>
              </a:tblGrid>
              <a:tr h="2866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>
                          <a:solidFill>
                            <a:schemeClr val="bg1"/>
                          </a:solidFill>
                        </a:rPr>
                        <a:t>A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8573847"/>
                  </a:ext>
                </a:extLst>
              </a:tr>
              <a:tr h="2866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>
                          <a:solidFill>
                            <a:schemeClr val="bg1"/>
                          </a:solidFill>
                        </a:rPr>
                        <a:t>B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8158833"/>
                  </a:ext>
                </a:extLst>
              </a:tr>
              <a:tr h="2866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>
                          <a:solidFill>
                            <a:schemeClr val="bg1"/>
                          </a:solidFill>
                        </a:rPr>
                        <a:t>C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7370266"/>
                  </a:ext>
                </a:extLst>
              </a:tr>
              <a:tr h="2866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>
                          <a:solidFill>
                            <a:schemeClr val="bg1"/>
                          </a:solidFill>
                        </a:rPr>
                        <a:t>D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7962116"/>
                  </a:ext>
                </a:extLst>
              </a:tr>
              <a:tr h="2866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>
                          <a:solidFill>
                            <a:schemeClr val="bg1"/>
                          </a:solidFill>
                        </a:rPr>
                        <a:t>E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620287"/>
                  </a:ext>
                </a:extLst>
              </a:tr>
              <a:tr h="2866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>
                          <a:solidFill>
                            <a:schemeClr val="bg1"/>
                          </a:solidFill>
                        </a:rPr>
                        <a:t>F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1859753"/>
                  </a:ext>
                </a:extLst>
              </a:tr>
              <a:tr h="2866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>
                          <a:solidFill>
                            <a:schemeClr val="bg1"/>
                          </a:solidFill>
                        </a:rPr>
                        <a:t>G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5734455"/>
                  </a:ext>
                </a:extLst>
              </a:tr>
              <a:tr h="2866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>
                          <a:solidFill>
                            <a:schemeClr val="bg1"/>
                          </a:solidFill>
                        </a:rPr>
                        <a:t>H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8226293"/>
                  </a:ext>
                </a:extLst>
              </a:tr>
            </a:tbl>
          </a:graphicData>
        </a:graphic>
      </p:graphicFrame>
      <p:pic>
        <p:nvPicPr>
          <p:cNvPr id="84" name="Picture 2" descr="Spin Dash | Wiki | [RPG] Ilha - Godashi Amino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982" b="100000" l="19456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647"/>
          <a:stretch/>
        </p:blipFill>
        <p:spPr bwMode="auto">
          <a:xfrm>
            <a:off x="908094" y="3139770"/>
            <a:ext cx="1532408" cy="1121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5" name="직선 화살표 연결선 84"/>
          <p:cNvCxnSpPr/>
          <p:nvPr/>
        </p:nvCxnSpPr>
        <p:spPr>
          <a:xfrm flipH="1">
            <a:off x="623641" y="4162097"/>
            <a:ext cx="6691559" cy="7036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9" name="그림 88"/>
          <p:cNvPicPr>
            <a:picLocks noChangeAspect="1"/>
          </p:cNvPicPr>
          <p:nvPr/>
        </p:nvPicPr>
        <p:blipFill rotWithShape="1">
          <a:blip r:embed="rId5"/>
          <a:srcRect l="-2" r="1451"/>
          <a:stretch/>
        </p:blipFill>
        <p:spPr>
          <a:xfrm rot="13279284">
            <a:off x="4330343" y="3512949"/>
            <a:ext cx="2911257" cy="685835"/>
          </a:xfrm>
          <a:prstGeom prst="rect">
            <a:avLst/>
          </a:prstGeom>
        </p:spPr>
      </p:pic>
      <p:grpSp>
        <p:nvGrpSpPr>
          <p:cNvPr id="86" name="그룹 85"/>
          <p:cNvGrpSpPr/>
          <p:nvPr/>
        </p:nvGrpSpPr>
        <p:grpSpPr>
          <a:xfrm>
            <a:off x="5618422" y="3782588"/>
            <a:ext cx="477578" cy="477578"/>
            <a:chOff x="348794" y="1063385"/>
            <a:chExt cx="2390723" cy="2390723"/>
          </a:xfrm>
        </p:grpSpPr>
        <p:sp>
          <p:nvSpPr>
            <p:cNvPr id="87" name="타원 86"/>
            <p:cNvSpPr/>
            <p:nvPr/>
          </p:nvSpPr>
          <p:spPr>
            <a:xfrm>
              <a:off x="348794" y="1063385"/>
              <a:ext cx="2390723" cy="2390723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8" name="그림 8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flipH="1">
              <a:off x="562545" y="1430217"/>
              <a:ext cx="2039186" cy="175026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16761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</a:t>
            </a:r>
            <a:r>
              <a:rPr lang="en-US" altLang="ko-KR" dirty="0" smtClean="0"/>
              <a:t>. </a:t>
            </a:r>
            <a:r>
              <a:rPr lang="ko-KR" altLang="en-US" dirty="0" smtClean="0"/>
              <a:t>개구리 얼굴</a:t>
            </a:r>
            <a:endParaRPr lang="ko-KR" altLang="en-US" dirty="0"/>
          </a:p>
        </p:txBody>
      </p:sp>
      <p:sp>
        <p:nvSpPr>
          <p:cNvPr id="31" name="내용 개체 틀 1"/>
          <p:cNvSpPr>
            <a:spLocks noGrp="1"/>
          </p:cNvSpPr>
          <p:nvPr>
            <p:ph idx="1"/>
          </p:nvPr>
        </p:nvSpPr>
        <p:spPr>
          <a:xfrm>
            <a:off x="5780972" y="900614"/>
            <a:ext cx="5572828" cy="5276349"/>
          </a:xfrm>
        </p:spPr>
        <p:txBody>
          <a:bodyPr/>
          <a:lstStyle/>
          <a:p>
            <a:r>
              <a:rPr lang="ko-KR" altLang="en-US" dirty="0"/>
              <a:t>디자인</a:t>
            </a:r>
            <a:endParaRPr lang="en-US" altLang="ko-KR" dirty="0"/>
          </a:p>
          <a:p>
            <a:pPr lvl="1"/>
            <a:r>
              <a:rPr lang="ko-KR" altLang="en-US" dirty="0"/>
              <a:t>배경 </a:t>
            </a:r>
            <a:r>
              <a:rPr lang="en-US" altLang="ko-KR" dirty="0"/>
              <a:t>: </a:t>
            </a:r>
            <a:r>
              <a:rPr lang="ko-KR" altLang="en-US" dirty="0" smtClean="0"/>
              <a:t>초록색</a:t>
            </a:r>
            <a:endParaRPr lang="en-US" altLang="ko-KR" dirty="0"/>
          </a:p>
          <a:p>
            <a:pPr lvl="1"/>
            <a:r>
              <a:rPr lang="ko-KR" altLang="en-US" dirty="0"/>
              <a:t>크기 </a:t>
            </a:r>
            <a:r>
              <a:rPr lang="en-US" altLang="ko-KR" dirty="0"/>
              <a:t>: </a:t>
            </a:r>
            <a:r>
              <a:rPr lang="ko-KR" altLang="en-US" dirty="0"/>
              <a:t>지름 </a:t>
            </a:r>
            <a:r>
              <a:rPr lang="en-US" altLang="ko-KR" dirty="0" smtClean="0"/>
              <a:t>600</a:t>
            </a:r>
            <a:endParaRPr lang="en-US" altLang="ko-KR" dirty="0"/>
          </a:p>
          <a:p>
            <a:pPr lvl="1"/>
            <a:r>
              <a:rPr lang="ko-KR" altLang="en-US" dirty="0"/>
              <a:t>특징</a:t>
            </a:r>
            <a:endParaRPr lang="en-US" altLang="ko-KR" dirty="0"/>
          </a:p>
          <a:p>
            <a:pPr lvl="2"/>
            <a:r>
              <a:rPr lang="ko-KR" altLang="en-US" dirty="0" smtClean="0"/>
              <a:t>폴짝폴짝 점프하며 이동</a:t>
            </a:r>
            <a:endParaRPr lang="en-US" altLang="ko-KR" dirty="0"/>
          </a:p>
          <a:p>
            <a:pPr lvl="2"/>
            <a:endParaRPr lang="en-US" altLang="ko-KR" dirty="0"/>
          </a:p>
          <a:p>
            <a:r>
              <a:rPr lang="ko-KR" altLang="en-US" dirty="0"/>
              <a:t>패턴 관련</a:t>
            </a:r>
            <a:endParaRPr lang="en-US" altLang="ko-KR" dirty="0"/>
          </a:p>
          <a:p>
            <a:pPr lvl="1"/>
            <a:r>
              <a:rPr lang="ko-KR" altLang="en-US" dirty="0"/>
              <a:t>생성 가능 위치</a:t>
            </a:r>
            <a:r>
              <a:rPr lang="en-US" altLang="ko-KR" dirty="0"/>
              <a:t>=G1:H20</a:t>
            </a:r>
          </a:p>
          <a:p>
            <a:pPr lvl="1"/>
            <a:r>
              <a:rPr lang="ko-KR" altLang="en-US" dirty="0" err="1"/>
              <a:t>패러미터</a:t>
            </a:r>
            <a:r>
              <a:rPr lang="ko-KR" altLang="en-US" dirty="0"/>
              <a:t> 기준</a:t>
            </a:r>
            <a:endParaRPr lang="en-US" altLang="ko-KR" dirty="0"/>
          </a:p>
          <a:p>
            <a:pPr lvl="2"/>
            <a:r>
              <a:rPr lang="ko-KR" altLang="en-US" dirty="0"/>
              <a:t>이동속도 </a:t>
            </a:r>
            <a:r>
              <a:rPr lang="en-US" altLang="ko-KR" dirty="0"/>
              <a:t>: </a:t>
            </a:r>
            <a:r>
              <a:rPr lang="ko-KR" altLang="en-US" dirty="0"/>
              <a:t>스마일</a:t>
            </a:r>
            <a:r>
              <a:rPr lang="en-US" altLang="ko-KR" dirty="0"/>
              <a:t>*2</a:t>
            </a:r>
          </a:p>
          <a:p>
            <a:pPr lvl="2"/>
            <a:r>
              <a:rPr lang="ko-KR" altLang="en-US" dirty="0"/>
              <a:t>회전속도 </a:t>
            </a:r>
            <a:r>
              <a:rPr lang="en-US" altLang="ko-KR" dirty="0"/>
              <a:t>: </a:t>
            </a:r>
            <a:r>
              <a:rPr lang="ko-KR" altLang="en-US" dirty="0"/>
              <a:t>회전 시 </a:t>
            </a:r>
            <a:r>
              <a:rPr lang="ko-KR" altLang="en-US" dirty="0" err="1"/>
              <a:t>공모양으로</a:t>
            </a:r>
            <a:r>
              <a:rPr lang="ko-KR" altLang="en-US" dirty="0"/>
              <a:t> 전환됨</a:t>
            </a:r>
            <a:endParaRPr lang="en-US" altLang="ko-KR" dirty="0"/>
          </a:p>
          <a:p>
            <a:endParaRPr lang="en-US" altLang="ko-KR" dirty="0"/>
          </a:p>
          <a:p>
            <a:pPr lvl="2"/>
            <a:endParaRPr lang="en-US" altLang="ko-KR" dirty="0" smtClean="0"/>
          </a:p>
          <a:p>
            <a:pPr lvl="1"/>
            <a:endParaRPr lang="en-US" altLang="ko-KR" dirty="0" smtClean="0"/>
          </a:p>
          <a:p>
            <a:endParaRPr lang="en-US" altLang="ko-KR" dirty="0" smtClean="0"/>
          </a:p>
          <a:p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877909" y="1174597"/>
            <a:ext cx="2435536" cy="2390723"/>
            <a:chOff x="1877909" y="1174597"/>
            <a:chExt cx="2435536" cy="2390723"/>
          </a:xfrm>
        </p:grpSpPr>
        <p:sp>
          <p:nvSpPr>
            <p:cNvPr id="2" name="타원 1"/>
            <p:cNvSpPr/>
            <p:nvPr/>
          </p:nvSpPr>
          <p:spPr>
            <a:xfrm>
              <a:off x="1877909" y="1174597"/>
              <a:ext cx="2390723" cy="239072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28" name="Picture 4" descr="슬픈개구리(페페)짤 모음 1 - pepe the fro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93814" l="0" r="9975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42685" y="1336150"/>
              <a:ext cx="2270760" cy="22026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8" name="그림 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242" y="3741615"/>
            <a:ext cx="5282100" cy="2985325"/>
          </a:xfrm>
          <a:prstGeom prst="rect">
            <a:avLst/>
          </a:prstGeom>
        </p:spPr>
      </p:pic>
      <p:graphicFrame>
        <p:nvGraphicFramePr>
          <p:cNvPr id="29" name="표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8207015"/>
              </p:ext>
            </p:extLst>
          </p:nvPr>
        </p:nvGraphicFramePr>
        <p:xfrm>
          <a:off x="389922" y="4100426"/>
          <a:ext cx="5280420" cy="17507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4021">
                  <a:extLst>
                    <a:ext uri="{9D8B030D-6E8A-4147-A177-3AD203B41FA5}">
                      <a16:colId xmlns:a16="http://schemas.microsoft.com/office/drawing/2014/main" val="1747243079"/>
                    </a:ext>
                  </a:extLst>
                </a:gridCol>
                <a:gridCol w="264021">
                  <a:extLst>
                    <a:ext uri="{9D8B030D-6E8A-4147-A177-3AD203B41FA5}">
                      <a16:colId xmlns:a16="http://schemas.microsoft.com/office/drawing/2014/main" val="1189096861"/>
                    </a:ext>
                  </a:extLst>
                </a:gridCol>
                <a:gridCol w="264021">
                  <a:extLst>
                    <a:ext uri="{9D8B030D-6E8A-4147-A177-3AD203B41FA5}">
                      <a16:colId xmlns:a16="http://schemas.microsoft.com/office/drawing/2014/main" val="824616355"/>
                    </a:ext>
                  </a:extLst>
                </a:gridCol>
                <a:gridCol w="264021">
                  <a:extLst>
                    <a:ext uri="{9D8B030D-6E8A-4147-A177-3AD203B41FA5}">
                      <a16:colId xmlns:a16="http://schemas.microsoft.com/office/drawing/2014/main" val="2718537876"/>
                    </a:ext>
                  </a:extLst>
                </a:gridCol>
                <a:gridCol w="264021">
                  <a:extLst>
                    <a:ext uri="{9D8B030D-6E8A-4147-A177-3AD203B41FA5}">
                      <a16:colId xmlns:a16="http://schemas.microsoft.com/office/drawing/2014/main" val="2640966179"/>
                    </a:ext>
                  </a:extLst>
                </a:gridCol>
                <a:gridCol w="264021">
                  <a:extLst>
                    <a:ext uri="{9D8B030D-6E8A-4147-A177-3AD203B41FA5}">
                      <a16:colId xmlns:a16="http://schemas.microsoft.com/office/drawing/2014/main" val="416416037"/>
                    </a:ext>
                  </a:extLst>
                </a:gridCol>
                <a:gridCol w="264021">
                  <a:extLst>
                    <a:ext uri="{9D8B030D-6E8A-4147-A177-3AD203B41FA5}">
                      <a16:colId xmlns:a16="http://schemas.microsoft.com/office/drawing/2014/main" val="1893047486"/>
                    </a:ext>
                  </a:extLst>
                </a:gridCol>
                <a:gridCol w="264021">
                  <a:extLst>
                    <a:ext uri="{9D8B030D-6E8A-4147-A177-3AD203B41FA5}">
                      <a16:colId xmlns:a16="http://schemas.microsoft.com/office/drawing/2014/main" val="3804865640"/>
                    </a:ext>
                  </a:extLst>
                </a:gridCol>
                <a:gridCol w="264021">
                  <a:extLst>
                    <a:ext uri="{9D8B030D-6E8A-4147-A177-3AD203B41FA5}">
                      <a16:colId xmlns:a16="http://schemas.microsoft.com/office/drawing/2014/main" val="4054751719"/>
                    </a:ext>
                  </a:extLst>
                </a:gridCol>
                <a:gridCol w="264021">
                  <a:extLst>
                    <a:ext uri="{9D8B030D-6E8A-4147-A177-3AD203B41FA5}">
                      <a16:colId xmlns:a16="http://schemas.microsoft.com/office/drawing/2014/main" val="560428056"/>
                    </a:ext>
                  </a:extLst>
                </a:gridCol>
                <a:gridCol w="264021">
                  <a:extLst>
                    <a:ext uri="{9D8B030D-6E8A-4147-A177-3AD203B41FA5}">
                      <a16:colId xmlns:a16="http://schemas.microsoft.com/office/drawing/2014/main" val="299895059"/>
                    </a:ext>
                  </a:extLst>
                </a:gridCol>
                <a:gridCol w="264021">
                  <a:extLst>
                    <a:ext uri="{9D8B030D-6E8A-4147-A177-3AD203B41FA5}">
                      <a16:colId xmlns:a16="http://schemas.microsoft.com/office/drawing/2014/main" val="278858905"/>
                    </a:ext>
                  </a:extLst>
                </a:gridCol>
                <a:gridCol w="264021">
                  <a:extLst>
                    <a:ext uri="{9D8B030D-6E8A-4147-A177-3AD203B41FA5}">
                      <a16:colId xmlns:a16="http://schemas.microsoft.com/office/drawing/2014/main" val="627972831"/>
                    </a:ext>
                  </a:extLst>
                </a:gridCol>
                <a:gridCol w="264021">
                  <a:extLst>
                    <a:ext uri="{9D8B030D-6E8A-4147-A177-3AD203B41FA5}">
                      <a16:colId xmlns:a16="http://schemas.microsoft.com/office/drawing/2014/main" val="112992110"/>
                    </a:ext>
                  </a:extLst>
                </a:gridCol>
                <a:gridCol w="264021">
                  <a:extLst>
                    <a:ext uri="{9D8B030D-6E8A-4147-A177-3AD203B41FA5}">
                      <a16:colId xmlns:a16="http://schemas.microsoft.com/office/drawing/2014/main" val="4182138052"/>
                    </a:ext>
                  </a:extLst>
                </a:gridCol>
                <a:gridCol w="264021">
                  <a:extLst>
                    <a:ext uri="{9D8B030D-6E8A-4147-A177-3AD203B41FA5}">
                      <a16:colId xmlns:a16="http://schemas.microsoft.com/office/drawing/2014/main" val="977699864"/>
                    </a:ext>
                  </a:extLst>
                </a:gridCol>
                <a:gridCol w="264021">
                  <a:extLst>
                    <a:ext uri="{9D8B030D-6E8A-4147-A177-3AD203B41FA5}">
                      <a16:colId xmlns:a16="http://schemas.microsoft.com/office/drawing/2014/main" val="303958274"/>
                    </a:ext>
                  </a:extLst>
                </a:gridCol>
                <a:gridCol w="264021">
                  <a:extLst>
                    <a:ext uri="{9D8B030D-6E8A-4147-A177-3AD203B41FA5}">
                      <a16:colId xmlns:a16="http://schemas.microsoft.com/office/drawing/2014/main" val="4243356657"/>
                    </a:ext>
                  </a:extLst>
                </a:gridCol>
                <a:gridCol w="264021">
                  <a:extLst>
                    <a:ext uri="{9D8B030D-6E8A-4147-A177-3AD203B41FA5}">
                      <a16:colId xmlns:a16="http://schemas.microsoft.com/office/drawing/2014/main" val="1028050742"/>
                    </a:ext>
                  </a:extLst>
                </a:gridCol>
                <a:gridCol w="264021">
                  <a:extLst>
                    <a:ext uri="{9D8B030D-6E8A-4147-A177-3AD203B41FA5}">
                      <a16:colId xmlns:a16="http://schemas.microsoft.com/office/drawing/2014/main" val="1062026086"/>
                    </a:ext>
                  </a:extLst>
                </a:gridCol>
              </a:tblGrid>
              <a:tr h="231517">
                <a:tc>
                  <a:txBody>
                    <a:bodyPr/>
                    <a:lstStyle/>
                    <a:p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7667957"/>
                  </a:ext>
                </a:extLst>
              </a:tr>
              <a:tr h="231517">
                <a:tc>
                  <a:txBody>
                    <a:bodyPr/>
                    <a:lstStyle/>
                    <a:p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0925272"/>
                  </a:ext>
                </a:extLst>
              </a:tr>
              <a:tr h="214614"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801905"/>
                  </a:ext>
                </a:extLst>
              </a:tr>
              <a:tr h="214614"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5136184"/>
                  </a:ext>
                </a:extLst>
              </a:tr>
              <a:tr h="214614"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234174"/>
                  </a:ext>
                </a:extLst>
              </a:tr>
              <a:tr h="214614"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9216224"/>
                  </a:ext>
                </a:extLst>
              </a:tr>
              <a:tr h="214614"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1120478"/>
                  </a:ext>
                </a:extLst>
              </a:tr>
              <a:tr h="214614"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3002672"/>
                  </a:ext>
                </a:extLst>
              </a:tr>
            </a:tbl>
          </a:graphicData>
        </a:graphic>
      </p:graphicFrame>
      <p:graphicFrame>
        <p:nvGraphicFramePr>
          <p:cNvPr id="30" name="표 29"/>
          <p:cNvGraphicFramePr>
            <a:graphicFrameLocks noGrp="1"/>
          </p:cNvGraphicFramePr>
          <p:nvPr>
            <p:extLst/>
          </p:nvPr>
        </p:nvGraphicFramePr>
        <p:xfrm>
          <a:off x="388242" y="5916136"/>
          <a:ext cx="5282100" cy="2830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4105">
                  <a:extLst>
                    <a:ext uri="{9D8B030D-6E8A-4147-A177-3AD203B41FA5}">
                      <a16:colId xmlns:a16="http://schemas.microsoft.com/office/drawing/2014/main" val="1188229093"/>
                    </a:ext>
                  </a:extLst>
                </a:gridCol>
                <a:gridCol w="264105">
                  <a:extLst>
                    <a:ext uri="{9D8B030D-6E8A-4147-A177-3AD203B41FA5}">
                      <a16:colId xmlns:a16="http://schemas.microsoft.com/office/drawing/2014/main" val="2907796034"/>
                    </a:ext>
                  </a:extLst>
                </a:gridCol>
                <a:gridCol w="264105">
                  <a:extLst>
                    <a:ext uri="{9D8B030D-6E8A-4147-A177-3AD203B41FA5}">
                      <a16:colId xmlns:a16="http://schemas.microsoft.com/office/drawing/2014/main" val="383962448"/>
                    </a:ext>
                  </a:extLst>
                </a:gridCol>
                <a:gridCol w="264105">
                  <a:extLst>
                    <a:ext uri="{9D8B030D-6E8A-4147-A177-3AD203B41FA5}">
                      <a16:colId xmlns:a16="http://schemas.microsoft.com/office/drawing/2014/main" val="4086124469"/>
                    </a:ext>
                  </a:extLst>
                </a:gridCol>
                <a:gridCol w="264105">
                  <a:extLst>
                    <a:ext uri="{9D8B030D-6E8A-4147-A177-3AD203B41FA5}">
                      <a16:colId xmlns:a16="http://schemas.microsoft.com/office/drawing/2014/main" val="752921057"/>
                    </a:ext>
                  </a:extLst>
                </a:gridCol>
                <a:gridCol w="264105">
                  <a:extLst>
                    <a:ext uri="{9D8B030D-6E8A-4147-A177-3AD203B41FA5}">
                      <a16:colId xmlns:a16="http://schemas.microsoft.com/office/drawing/2014/main" val="93091027"/>
                    </a:ext>
                  </a:extLst>
                </a:gridCol>
                <a:gridCol w="264105">
                  <a:extLst>
                    <a:ext uri="{9D8B030D-6E8A-4147-A177-3AD203B41FA5}">
                      <a16:colId xmlns:a16="http://schemas.microsoft.com/office/drawing/2014/main" val="4251324559"/>
                    </a:ext>
                  </a:extLst>
                </a:gridCol>
                <a:gridCol w="264105">
                  <a:extLst>
                    <a:ext uri="{9D8B030D-6E8A-4147-A177-3AD203B41FA5}">
                      <a16:colId xmlns:a16="http://schemas.microsoft.com/office/drawing/2014/main" val="1447360280"/>
                    </a:ext>
                  </a:extLst>
                </a:gridCol>
                <a:gridCol w="264105">
                  <a:extLst>
                    <a:ext uri="{9D8B030D-6E8A-4147-A177-3AD203B41FA5}">
                      <a16:colId xmlns:a16="http://schemas.microsoft.com/office/drawing/2014/main" val="2466117263"/>
                    </a:ext>
                  </a:extLst>
                </a:gridCol>
                <a:gridCol w="264105">
                  <a:extLst>
                    <a:ext uri="{9D8B030D-6E8A-4147-A177-3AD203B41FA5}">
                      <a16:colId xmlns:a16="http://schemas.microsoft.com/office/drawing/2014/main" val="2052711099"/>
                    </a:ext>
                  </a:extLst>
                </a:gridCol>
                <a:gridCol w="264105">
                  <a:extLst>
                    <a:ext uri="{9D8B030D-6E8A-4147-A177-3AD203B41FA5}">
                      <a16:colId xmlns:a16="http://schemas.microsoft.com/office/drawing/2014/main" val="1494837202"/>
                    </a:ext>
                  </a:extLst>
                </a:gridCol>
                <a:gridCol w="264105">
                  <a:extLst>
                    <a:ext uri="{9D8B030D-6E8A-4147-A177-3AD203B41FA5}">
                      <a16:colId xmlns:a16="http://schemas.microsoft.com/office/drawing/2014/main" val="3362453768"/>
                    </a:ext>
                  </a:extLst>
                </a:gridCol>
                <a:gridCol w="264105">
                  <a:extLst>
                    <a:ext uri="{9D8B030D-6E8A-4147-A177-3AD203B41FA5}">
                      <a16:colId xmlns:a16="http://schemas.microsoft.com/office/drawing/2014/main" val="81398398"/>
                    </a:ext>
                  </a:extLst>
                </a:gridCol>
                <a:gridCol w="264105">
                  <a:extLst>
                    <a:ext uri="{9D8B030D-6E8A-4147-A177-3AD203B41FA5}">
                      <a16:colId xmlns:a16="http://schemas.microsoft.com/office/drawing/2014/main" val="4147099115"/>
                    </a:ext>
                  </a:extLst>
                </a:gridCol>
                <a:gridCol w="264105">
                  <a:extLst>
                    <a:ext uri="{9D8B030D-6E8A-4147-A177-3AD203B41FA5}">
                      <a16:colId xmlns:a16="http://schemas.microsoft.com/office/drawing/2014/main" val="4218715641"/>
                    </a:ext>
                  </a:extLst>
                </a:gridCol>
                <a:gridCol w="264105">
                  <a:extLst>
                    <a:ext uri="{9D8B030D-6E8A-4147-A177-3AD203B41FA5}">
                      <a16:colId xmlns:a16="http://schemas.microsoft.com/office/drawing/2014/main" val="3011492177"/>
                    </a:ext>
                  </a:extLst>
                </a:gridCol>
                <a:gridCol w="264105">
                  <a:extLst>
                    <a:ext uri="{9D8B030D-6E8A-4147-A177-3AD203B41FA5}">
                      <a16:colId xmlns:a16="http://schemas.microsoft.com/office/drawing/2014/main" val="3594399087"/>
                    </a:ext>
                  </a:extLst>
                </a:gridCol>
                <a:gridCol w="264105">
                  <a:extLst>
                    <a:ext uri="{9D8B030D-6E8A-4147-A177-3AD203B41FA5}">
                      <a16:colId xmlns:a16="http://schemas.microsoft.com/office/drawing/2014/main" val="261027181"/>
                    </a:ext>
                  </a:extLst>
                </a:gridCol>
                <a:gridCol w="264105">
                  <a:extLst>
                    <a:ext uri="{9D8B030D-6E8A-4147-A177-3AD203B41FA5}">
                      <a16:colId xmlns:a16="http://schemas.microsoft.com/office/drawing/2014/main" val="2650002954"/>
                    </a:ext>
                  </a:extLst>
                </a:gridCol>
                <a:gridCol w="264105">
                  <a:extLst>
                    <a:ext uri="{9D8B030D-6E8A-4147-A177-3AD203B41FA5}">
                      <a16:colId xmlns:a16="http://schemas.microsoft.com/office/drawing/2014/main" val="2051913981"/>
                    </a:ext>
                  </a:extLst>
                </a:gridCol>
              </a:tblGrid>
              <a:tr h="2830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</a:t>
                      </a:r>
                      <a:endParaRPr lang="ko-KR" altLang="en-US" sz="800" dirty="0"/>
                    </a:p>
                  </a:txBody>
                  <a:tcPr marL="69800" marR="69800" marT="34900" marB="349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</a:t>
                      </a:r>
                      <a:endParaRPr lang="ko-KR" altLang="en-US" sz="800" dirty="0"/>
                    </a:p>
                  </a:txBody>
                  <a:tcPr marL="69800" marR="69800" marT="34900" marB="349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3</a:t>
                      </a:r>
                      <a:endParaRPr lang="ko-KR" altLang="en-US" sz="800" dirty="0"/>
                    </a:p>
                  </a:txBody>
                  <a:tcPr marL="69800" marR="69800" marT="34900" marB="349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4</a:t>
                      </a:r>
                      <a:endParaRPr lang="ko-KR" altLang="en-US" sz="800" dirty="0"/>
                    </a:p>
                  </a:txBody>
                  <a:tcPr marL="69800" marR="69800" marT="34900" marB="349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5</a:t>
                      </a:r>
                      <a:endParaRPr lang="ko-KR" altLang="en-US" sz="800" dirty="0"/>
                    </a:p>
                  </a:txBody>
                  <a:tcPr marL="69800" marR="69800" marT="34900" marB="349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6</a:t>
                      </a:r>
                      <a:endParaRPr lang="ko-KR" altLang="en-US" sz="800" dirty="0"/>
                    </a:p>
                  </a:txBody>
                  <a:tcPr marL="69800" marR="69800" marT="34900" marB="349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7</a:t>
                      </a:r>
                      <a:endParaRPr lang="ko-KR" altLang="en-US" sz="800" dirty="0"/>
                    </a:p>
                  </a:txBody>
                  <a:tcPr marL="69800" marR="69800" marT="34900" marB="349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8</a:t>
                      </a:r>
                      <a:endParaRPr lang="ko-KR" altLang="en-US" sz="800" dirty="0"/>
                    </a:p>
                  </a:txBody>
                  <a:tcPr marL="69800" marR="69800" marT="34900" marB="349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9</a:t>
                      </a:r>
                      <a:endParaRPr lang="ko-KR" altLang="en-US" sz="800" dirty="0"/>
                    </a:p>
                  </a:txBody>
                  <a:tcPr marL="69800" marR="69800" marT="34900" marB="349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10</a:t>
                      </a:r>
                      <a:endParaRPr lang="ko-KR" altLang="en-US" sz="800" dirty="0"/>
                    </a:p>
                  </a:txBody>
                  <a:tcPr marL="69800" marR="69800" marT="34900" marB="349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11</a:t>
                      </a:r>
                      <a:endParaRPr lang="ko-KR" altLang="en-US" sz="800" dirty="0"/>
                    </a:p>
                  </a:txBody>
                  <a:tcPr marL="69800" marR="69800" marT="34900" marB="349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12</a:t>
                      </a:r>
                      <a:endParaRPr lang="ko-KR" altLang="en-US" sz="800" dirty="0"/>
                    </a:p>
                  </a:txBody>
                  <a:tcPr marL="69800" marR="69800" marT="34900" marB="349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13</a:t>
                      </a:r>
                      <a:endParaRPr lang="ko-KR" altLang="en-US" sz="800" dirty="0"/>
                    </a:p>
                  </a:txBody>
                  <a:tcPr marL="69800" marR="69800" marT="34900" marB="349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14</a:t>
                      </a:r>
                      <a:endParaRPr lang="ko-KR" altLang="en-US" sz="800" dirty="0"/>
                    </a:p>
                  </a:txBody>
                  <a:tcPr marL="69800" marR="69800" marT="34900" marB="349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15</a:t>
                      </a:r>
                      <a:endParaRPr lang="ko-KR" altLang="en-US" sz="800" dirty="0"/>
                    </a:p>
                  </a:txBody>
                  <a:tcPr marL="69800" marR="69800" marT="34900" marB="349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16</a:t>
                      </a:r>
                      <a:endParaRPr lang="ko-KR" altLang="en-US" sz="800" dirty="0"/>
                    </a:p>
                  </a:txBody>
                  <a:tcPr marL="69800" marR="69800" marT="34900" marB="349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17</a:t>
                      </a:r>
                      <a:endParaRPr lang="ko-KR" altLang="en-US" sz="800" dirty="0"/>
                    </a:p>
                  </a:txBody>
                  <a:tcPr marL="69800" marR="69800" marT="34900" marB="349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18</a:t>
                      </a:r>
                      <a:endParaRPr lang="ko-KR" altLang="en-US" sz="800" dirty="0"/>
                    </a:p>
                  </a:txBody>
                  <a:tcPr marL="69800" marR="69800" marT="34900" marB="349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19</a:t>
                      </a:r>
                      <a:endParaRPr lang="ko-KR" altLang="en-US" sz="800" dirty="0"/>
                    </a:p>
                  </a:txBody>
                  <a:tcPr marL="69800" marR="69800" marT="34900" marB="349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</a:t>
                      </a:r>
                      <a:endParaRPr lang="ko-KR" altLang="en-US" sz="800" dirty="0"/>
                    </a:p>
                  </a:txBody>
                  <a:tcPr marL="69800" marR="69800" marT="34900" marB="349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1317271"/>
                  </a:ext>
                </a:extLst>
              </a:tr>
            </a:tbl>
          </a:graphicData>
        </a:graphic>
      </p:graphicFrame>
      <p:graphicFrame>
        <p:nvGraphicFramePr>
          <p:cNvPr id="32" name="표 31"/>
          <p:cNvGraphicFramePr>
            <a:graphicFrameLocks noGrp="1"/>
          </p:cNvGraphicFramePr>
          <p:nvPr>
            <p:extLst/>
          </p:nvPr>
        </p:nvGraphicFramePr>
        <p:xfrm>
          <a:off x="89128" y="4100424"/>
          <a:ext cx="245484" cy="1750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5484">
                  <a:extLst>
                    <a:ext uri="{9D8B030D-6E8A-4147-A177-3AD203B41FA5}">
                      <a16:colId xmlns:a16="http://schemas.microsoft.com/office/drawing/2014/main" val="1538266254"/>
                    </a:ext>
                  </a:extLst>
                </a:gridCol>
              </a:tblGrid>
              <a:tr h="218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solidFill>
                            <a:schemeClr val="bg1"/>
                          </a:solidFill>
                        </a:rPr>
                        <a:t>A</a:t>
                      </a:r>
                      <a:endParaRPr lang="ko-KR" altLang="en-US" sz="800" b="1" dirty="0">
                        <a:solidFill>
                          <a:schemeClr val="bg1"/>
                        </a:solidFill>
                      </a:endParaRPr>
                    </a:p>
                  </a:txBody>
                  <a:tcPr marL="69800" marR="69800" marT="34900" marB="3490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8573847"/>
                  </a:ext>
                </a:extLst>
              </a:tr>
              <a:tr h="218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solidFill>
                            <a:schemeClr val="bg1"/>
                          </a:solidFill>
                        </a:rPr>
                        <a:t>B</a:t>
                      </a:r>
                      <a:endParaRPr lang="ko-KR" altLang="en-US" sz="800" b="1" dirty="0">
                        <a:solidFill>
                          <a:schemeClr val="bg1"/>
                        </a:solidFill>
                      </a:endParaRPr>
                    </a:p>
                  </a:txBody>
                  <a:tcPr marL="69800" marR="69800" marT="34900" marB="3490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8158833"/>
                  </a:ext>
                </a:extLst>
              </a:tr>
              <a:tr h="218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solidFill>
                            <a:schemeClr val="bg1"/>
                          </a:solidFill>
                        </a:rPr>
                        <a:t>C</a:t>
                      </a:r>
                      <a:endParaRPr lang="ko-KR" altLang="en-US" sz="800" b="1" dirty="0">
                        <a:solidFill>
                          <a:schemeClr val="bg1"/>
                        </a:solidFill>
                      </a:endParaRPr>
                    </a:p>
                  </a:txBody>
                  <a:tcPr marL="69800" marR="69800" marT="34900" marB="3490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7370266"/>
                  </a:ext>
                </a:extLst>
              </a:tr>
              <a:tr h="218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solidFill>
                            <a:schemeClr val="bg1"/>
                          </a:solidFill>
                        </a:rPr>
                        <a:t>D</a:t>
                      </a:r>
                      <a:endParaRPr lang="ko-KR" altLang="en-US" sz="800" b="1" dirty="0">
                        <a:solidFill>
                          <a:schemeClr val="bg1"/>
                        </a:solidFill>
                      </a:endParaRPr>
                    </a:p>
                  </a:txBody>
                  <a:tcPr marL="69800" marR="69800" marT="34900" marB="3490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7962116"/>
                  </a:ext>
                </a:extLst>
              </a:tr>
              <a:tr h="218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solidFill>
                            <a:schemeClr val="bg1"/>
                          </a:solidFill>
                        </a:rPr>
                        <a:t>E</a:t>
                      </a:r>
                      <a:endParaRPr lang="ko-KR" altLang="en-US" sz="800" b="1" dirty="0">
                        <a:solidFill>
                          <a:schemeClr val="bg1"/>
                        </a:solidFill>
                      </a:endParaRPr>
                    </a:p>
                  </a:txBody>
                  <a:tcPr marL="69800" marR="69800" marT="34900" marB="3490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620287"/>
                  </a:ext>
                </a:extLst>
              </a:tr>
              <a:tr h="218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solidFill>
                            <a:schemeClr val="bg1"/>
                          </a:solidFill>
                        </a:rPr>
                        <a:t>F</a:t>
                      </a:r>
                      <a:endParaRPr lang="ko-KR" altLang="en-US" sz="800" b="1" dirty="0">
                        <a:solidFill>
                          <a:schemeClr val="bg1"/>
                        </a:solidFill>
                      </a:endParaRPr>
                    </a:p>
                  </a:txBody>
                  <a:tcPr marL="69800" marR="69800" marT="34900" marB="3490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1859753"/>
                  </a:ext>
                </a:extLst>
              </a:tr>
              <a:tr h="218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solidFill>
                            <a:schemeClr val="bg1"/>
                          </a:solidFill>
                        </a:rPr>
                        <a:t>G</a:t>
                      </a:r>
                      <a:endParaRPr lang="ko-KR" altLang="en-US" sz="800" b="1" dirty="0">
                        <a:solidFill>
                          <a:schemeClr val="bg1"/>
                        </a:solidFill>
                      </a:endParaRPr>
                    </a:p>
                  </a:txBody>
                  <a:tcPr marL="69800" marR="69800" marT="34900" marB="3490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5734455"/>
                  </a:ext>
                </a:extLst>
              </a:tr>
              <a:tr h="218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solidFill>
                            <a:schemeClr val="bg1"/>
                          </a:solidFill>
                        </a:rPr>
                        <a:t>H</a:t>
                      </a:r>
                      <a:endParaRPr lang="ko-KR" altLang="en-US" sz="800" b="1" dirty="0">
                        <a:solidFill>
                          <a:schemeClr val="bg1"/>
                        </a:solidFill>
                      </a:endParaRPr>
                    </a:p>
                  </a:txBody>
                  <a:tcPr marL="69800" marR="69800" marT="34900" marB="3490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82262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095688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그림 8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224" y="1532883"/>
            <a:ext cx="6885493" cy="3891527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</a:t>
            </a:r>
            <a:r>
              <a:rPr lang="en-US" altLang="ko-KR" dirty="0" smtClean="0"/>
              <a:t>. </a:t>
            </a:r>
            <a:r>
              <a:rPr lang="ko-KR" altLang="en-US" dirty="0" smtClean="0"/>
              <a:t>개구리 </a:t>
            </a:r>
            <a:r>
              <a:rPr lang="ko-KR" altLang="en-US" dirty="0"/>
              <a:t>얼굴</a:t>
            </a:r>
          </a:p>
        </p:txBody>
      </p:sp>
      <p:sp>
        <p:nvSpPr>
          <p:cNvPr id="31" name="내용 개체 틀 1"/>
          <p:cNvSpPr>
            <a:spLocks noGrp="1"/>
          </p:cNvSpPr>
          <p:nvPr>
            <p:ph idx="1"/>
          </p:nvPr>
        </p:nvSpPr>
        <p:spPr>
          <a:xfrm>
            <a:off x="7418733" y="900614"/>
            <a:ext cx="3935067" cy="5276349"/>
          </a:xfrm>
        </p:spPr>
        <p:txBody>
          <a:bodyPr/>
          <a:lstStyle/>
          <a:p>
            <a:r>
              <a:rPr lang="ko-KR" altLang="en-US" dirty="0" smtClean="0"/>
              <a:t>이동 패턴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정해진 </a:t>
            </a:r>
            <a:r>
              <a:rPr lang="ko-KR" altLang="en-US" dirty="0" err="1" smtClean="0"/>
              <a:t>루트따라</a:t>
            </a:r>
            <a:r>
              <a:rPr lang="ko-KR" altLang="en-US" dirty="0" smtClean="0"/>
              <a:t> </a:t>
            </a:r>
            <a:r>
              <a:rPr lang="ko-KR" altLang="en-US" dirty="0">
                <a:solidFill>
                  <a:srgbClr val="FF0000"/>
                </a:solidFill>
              </a:rPr>
              <a:t>이동</a:t>
            </a:r>
            <a:r>
              <a:rPr lang="en-US" altLang="ko-KR" dirty="0">
                <a:solidFill>
                  <a:srgbClr val="FF0000"/>
                </a:solidFill>
              </a:rPr>
              <a:t>(</a:t>
            </a:r>
            <a:r>
              <a:rPr lang="ko-KR" altLang="en-US" dirty="0">
                <a:solidFill>
                  <a:srgbClr val="FF0000"/>
                </a:solidFill>
              </a:rPr>
              <a:t>이동속도</a:t>
            </a:r>
            <a:r>
              <a:rPr lang="en-US" altLang="ko-KR" dirty="0">
                <a:solidFill>
                  <a:srgbClr val="FF0000"/>
                </a:solidFill>
              </a:rPr>
              <a:t>)</a:t>
            </a:r>
          </a:p>
          <a:p>
            <a:pPr lvl="2"/>
            <a:r>
              <a:rPr lang="ko-KR" altLang="en-US" dirty="0" smtClean="0"/>
              <a:t>위치 도착할 때마다 </a:t>
            </a:r>
            <a:r>
              <a:rPr lang="en-US" altLang="ko-KR" dirty="0" smtClean="0"/>
              <a:t>0.5</a:t>
            </a:r>
            <a:r>
              <a:rPr lang="ko-KR" altLang="en-US" dirty="0" smtClean="0"/>
              <a:t>초 정지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현재위치 </a:t>
            </a:r>
            <a:r>
              <a:rPr lang="ko-KR" altLang="en-US" dirty="0" err="1"/>
              <a:t>열번호가</a:t>
            </a:r>
            <a:r>
              <a:rPr lang="ko-KR" altLang="en-US" dirty="0"/>
              <a:t> </a:t>
            </a:r>
            <a:r>
              <a:rPr lang="en-US" altLang="ko-KR" dirty="0"/>
              <a:t>10 </a:t>
            </a:r>
            <a:r>
              <a:rPr lang="ko-KR" altLang="en-US" dirty="0"/>
              <a:t>이하</a:t>
            </a:r>
            <a:endParaRPr lang="en-US" altLang="ko-KR" dirty="0"/>
          </a:p>
          <a:p>
            <a:pPr marL="1371600" lvl="3" indent="0">
              <a:buNone/>
            </a:pPr>
            <a:r>
              <a:rPr lang="ko-KR" altLang="en-US" dirty="0" smtClean="0"/>
              <a:t>루트를 오른쪽으로 진행함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현재위치 </a:t>
            </a:r>
            <a:r>
              <a:rPr lang="ko-KR" altLang="en-US" dirty="0" err="1"/>
              <a:t>열번호가</a:t>
            </a:r>
            <a:r>
              <a:rPr lang="ko-KR" altLang="en-US" dirty="0"/>
              <a:t> </a:t>
            </a:r>
            <a:r>
              <a:rPr lang="en-US" altLang="ko-KR" dirty="0"/>
              <a:t>11 </a:t>
            </a:r>
            <a:r>
              <a:rPr lang="ko-KR" altLang="en-US" dirty="0"/>
              <a:t>이상</a:t>
            </a:r>
            <a:endParaRPr lang="en-US" altLang="ko-KR" dirty="0"/>
          </a:p>
          <a:p>
            <a:pPr marL="1371600" lvl="3" indent="0">
              <a:buNone/>
            </a:pPr>
            <a:r>
              <a:rPr lang="ko-KR" altLang="en-US" dirty="0"/>
              <a:t>루트를 왼</a:t>
            </a:r>
            <a:r>
              <a:rPr lang="ko-KR" altLang="en-US" dirty="0" smtClean="0"/>
              <a:t>쪽으로 진행함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①을 </a:t>
            </a:r>
            <a:r>
              <a:rPr lang="en-US" altLang="ko-KR" dirty="0"/>
              <a:t>4</a:t>
            </a:r>
            <a:r>
              <a:rPr lang="ko-KR" altLang="en-US" dirty="0" smtClean="0"/>
              <a:t>회 반복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현재 </a:t>
            </a:r>
            <a:r>
              <a:rPr lang="ko-KR" altLang="en-US" dirty="0"/>
              <a:t>위치에서 </a:t>
            </a:r>
            <a:r>
              <a:rPr lang="en-US" altLang="ko-KR" dirty="0"/>
              <a:t>1</a:t>
            </a:r>
            <a:r>
              <a:rPr lang="ko-KR" altLang="en-US" dirty="0"/>
              <a:t>초 정지 후 돌진 패턴 실행</a:t>
            </a:r>
            <a:endParaRPr lang="en-US" altLang="ko-KR" dirty="0"/>
          </a:p>
          <a:p>
            <a:pPr lvl="1"/>
            <a:endParaRPr lang="en-US" altLang="ko-KR" dirty="0"/>
          </a:p>
          <a:p>
            <a:pPr marL="914400" lvl="2" indent="0">
              <a:buNone/>
            </a:pPr>
            <a:endParaRPr lang="en-US" altLang="ko-KR" dirty="0"/>
          </a:p>
          <a:p>
            <a:pPr marL="1371600" lvl="3" indent="0">
              <a:buNone/>
            </a:pPr>
            <a:endParaRPr lang="en-US" altLang="ko-KR" dirty="0" smtClean="0"/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/>
          </p:nvPr>
        </p:nvGraphicFramePr>
        <p:xfrm>
          <a:off x="499526" y="1993031"/>
          <a:ext cx="6917480" cy="22934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5874">
                  <a:extLst>
                    <a:ext uri="{9D8B030D-6E8A-4147-A177-3AD203B41FA5}">
                      <a16:colId xmlns:a16="http://schemas.microsoft.com/office/drawing/2014/main" val="1747243079"/>
                    </a:ext>
                  </a:extLst>
                </a:gridCol>
                <a:gridCol w="345874">
                  <a:extLst>
                    <a:ext uri="{9D8B030D-6E8A-4147-A177-3AD203B41FA5}">
                      <a16:colId xmlns:a16="http://schemas.microsoft.com/office/drawing/2014/main" val="1189096861"/>
                    </a:ext>
                  </a:extLst>
                </a:gridCol>
                <a:gridCol w="345874">
                  <a:extLst>
                    <a:ext uri="{9D8B030D-6E8A-4147-A177-3AD203B41FA5}">
                      <a16:colId xmlns:a16="http://schemas.microsoft.com/office/drawing/2014/main" val="824616355"/>
                    </a:ext>
                  </a:extLst>
                </a:gridCol>
                <a:gridCol w="345874">
                  <a:extLst>
                    <a:ext uri="{9D8B030D-6E8A-4147-A177-3AD203B41FA5}">
                      <a16:colId xmlns:a16="http://schemas.microsoft.com/office/drawing/2014/main" val="2718537876"/>
                    </a:ext>
                  </a:extLst>
                </a:gridCol>
                <a:gridCol w="345874">
                  <a:extLst>
                    <a:ext uri="{9D8B030D-6E8A-4147-A177-3AD203B41FA5}">
                      <a16:colId xmlns:a16="http://schemas.microsoft.com/office/drawing/2014/main" val="2640966179"/>
                    </a:ext>
                  </a:extLst>
                </a:gridCol>
                <a:gridCol w="345874">
                  <a:extLst>
                    <a:ext uri="{9D8B030D-6E8A-4147-A177-3AD203B41FA5}">
                      <a16:colId xmlns:a16="http://schemas.microsoft.com/office/drawing/2014/main" val="416416037"/>
                    </a:ext>
                  </a:extLst>
                </a:gridCol>
                <a:gridCol w="345874">
                  <a:extLst>
                    <a:ext uri="{9D8B030D-6E8A-4147-A177-3AD203B41FA5}">
                      <a16:colId xmlns:a16="http://schemas.microsoft.com/office/drawing/2014/main" val="1893047486"/>
                    </a:ext>
                  </a:extLst>
                </a:gridCol>
                <a:gridCol w="345874">
                  <a:extLst>
                    <a:ext uri="{9D8B030D-6E8A-4147-A177-3AD203B41FA5}">
                      <a16:colId xmlns:a16="http://schemas.microsoft.com/office/drawing/2014/main" val="3804865640"/>
                    </a:ext>
                  </a:extLst>
                </a:gridCol>
                <a:gridCol w="345874">
                  <a:extLst>
                    <a:ext uri="{9D8B030D-6E8A-4147-A177-3AD203B41FA5}">
                      <a16:colId xmlns:a16="http://schemas.microsoft.com/office/drawing/2014/main" val="4054751719"/>
                    </a:ext>
                  </a:extLst>
                </a:gridCol>
                <a:gridCol w="345874">
                  <a:extLst>
                    <a:ext uri="{9D8B030D-6E8A-4147-A177-3AD203B41FA5}">
                      <a16:colId xmlns:a16="http://schemas.microsoft.com/office/drawing/2014/main" val="560428056"/>
                    </a:ext>
                  </a:extLst>
                </a:gridCol>
                <a:gridCol w="345874">
                  <a:extLst>
                    <a:ext uri="{9D8B030D-6E8A-4147-A177-3AD203B41FA5}">
                      <a16:colId xmlns:a16="http://schemas.microsoft.com/office/drawing/2014/main" val="299895059"/>
                    </a:ext>
                  </a:extLst>
                </a:gridCol>
                <a:gridCol w="345874">
                  <a:extLst>
                    <a:ext uri="{9D8B030D-6E8A-4147-A177-3AD203B41FA5}">
                      <a16:colId xmlns:a16="http://schemas.microsoft.com/office/drawing/2014/main" val="278858905"/>
                    </a:ext>
                  </a:extLst>
                </a:gridCol>
                <a:gridCol w="345874">
                  <a:extLst>
                    <a:ext uri="{9D8B030D-6E8A-4147-A177-3AD203B41FA5}">
                      <a16:colId xmlns:a16="http://schemas.microsoft.com/office/drawing/2014/main" val="627972831"/>
                    </a:ext>
                  </a:extLst>
                </a:gridCol>
                <a:gridCol w="345874">
                  <a:extLst>
                    <a:ext uri="{9D8B030D-6E8A-4147-A177-3AD203B41FA5}">
                      <a16:colId xmlns:a16="http://schemas.microsoft.com/office/drawing/2014/main" val="112992110"/>
                    </a:ext>
                  </a:extLst>
                </a:gridCol>
                <a:gridCol w="345874">
                  <a:extLst>
                    <a:ext uri="{9D8B030D-6E8A-4147-A177-3AD203B41FA5}">
                      <a16:colId xmlns:a16="http://schemas.microsoft.com/office/drawing/2014/main" val="4182138052"/>
                    </a:ext>
                  </a:extLst>
                </a:gridCol>
                <a:gridCol w="345874">
                  <a:extLst>
                    <a:ext uri="{9D8B030D-6E8A-4147-A177-3AD203B41FA5}">
                      <a16:colId xmlns:a16="http://schemas.microsoft.com/office/drawing/2014/main" val="977699864"/>
                    </a:ext>
                  </a:extLst>
                </a:gridCol>
                <a:gridCol w="345874">
                  <a:extLst>
                    <a:ext uri="{9D8B030D-6E8A-4147-A177-3AD203B41FA5}">
                      <a16:colId xmlns:a16="http://schemas.microsoft.com/office/drawing/2014/main" val="303958274"/>
                    </a:ext>
                  </a:extLst>
                </a:gridCol>
                <a:gridCol w="345874">
                  <a:extLst>
                    <a:ext uri="{9D8B030D-6E8A-4147-A177-3AD203B41FA5}">
                      <a16:colId xmlns:a16="http://schemas.microsoft.com/office/drawing/2014/main" val="4243356657"/>
                    </a:ext>
                  </a:extLst>
                </a:gridCol>
                <a:gridCol w="345874">
                  <a:extLst>
                    <a:ext uri="{9D8B030D-6E8A-4147-A177-3AD203B41FA5}">
                      <a16:colId xmlns:a16="http://schemas.microsoft.com/office/drawing/2014/main" val="1028050742"/>
                    </a:ext>
                  </a:extLst>
                </a:gridCol>
                <a:gridCol w="345874">
                  <a:extLst>
                    <a:ext uri="{9D8B030D-6E8A-4147-A177-3AD203B41FA5}">
                      <a16:colId xmlns:a16="http://schemas.microsoft.com/office/drawing/2014/main" val="1062026086"/>
                    </a:ext>
                  </a:extLst>
                </a:gridCol>
              </a:tblGrid>
              <a:tr h="303292">
                <a:tc>
                  <a:txBody>
                    <a:bodyPr/>
                    <a:lstStyle/>
                    <a:p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7667957"/>
                  </a:ext>
                </a:extLst>
              </a:tr>
              <a:tr h="303292">
                <a:tc>
                  <a:txBody>
                    <a:bodyPr/>
                    <a:lstStyle/>
                    <a:p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0925272"/>
                  </a:ext>
                </a:extLst>
              </a:tr>
              <a:tr h="281149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801905"/>
                  </a:ext>
                </a:extLst>
              </a:tr>
              <a:tr h="281149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5136184"/>
                  </a:ext>
                </a:extLst>
              </a:tr>
              <a:tr h="281149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234174"/>
                  </a:ext>
                </a:extLst>
              </a:tr>
              <a:tr h="281149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9216224"/>
                  </a:ext>
                </a:extLst>
              </a:tr>
              <a:tr h="281149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1120478"/>
                  </a:ext>
                </a:extLst>
              </a:tr>
              <a:tr h="281149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3002672"/>
                  </a:ext>
                </a:extLst>
              </a:tr>
            </a:tbl>
          </a:graphicData>
        </a:graphic>
      </p:graphicFrame>
      <p:graphicFrame>
        <p:nvGraphicFramePr>
          <p:cNvPr id="4" name="표 3"/>
          <p:cNvGraphicFramePr>
            <a:graphicFrameLocks noGrp="1"/>
          </p:cNvGraphicFramePr>
          <p:nvPr>
            <p:extLst/>
          </p:nvPr>
        </p:nvGraphicFramePr>
        <p:xfrm>
          <a:off x="497349" y="4345952"/>
          <a:ext cx="691966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5983">
                  <a:extLst>
                    <a:ext uri="{9D8B030D-6E8A-4147-A177-3AD203B41FA5}">
                      <a16:colId xmlns:a16="http://schemas.microsoft.com/office/drawing/2014/main" val="1188229093"/>
                    </a:ext>
                  </a:extLst>
                </a:gridCol>
                <a:gridCol w="345983">
                  <a:extLst>
                    <a:ext uri="{9D8B030D-6E8A-4147-A177-3AD203B41FA5}">
                      <a16:colId xmlns:a16="http://schemas.microsoft.com/office/drawing/2014/main" val="2907796034"/>
                    </a:ext>
                  </a:extLst>
                </a:gridCol>
                <a:gridCol w="345983">
                  <a:extLst>
                    <a:ext uri="{9D8B030D-6E8A-4147-A177-3AD203B41FA5}">
                      <a16:colId xmlns:a16="http://schemas.microsoft.com/office/drawing/2014/main" val="383962448"/>
                    </a:ext>
                  </a:extLst>
                </a:gridCol>
                <a:gridCol w="345983">
                  <a:extLst>
                    <a:ext uri="{9D8B030D-6E8A-4147-A177-3AD203B41FA5}">
                      <a16:colId xmlns:a16="http://schemas.microsoft.com/office/drawing/2014/main" val="4086124469"/>
                    </a:ext>
                  </a:extLst>
                </a:gridCol>
                <a:gridCol w="345983">
                  <a:extLst>
                    <a:ext uri="{9D8B030D-6E8A-4147-A177-3AD203B41FA5}">
                      <a16:colId xmlns:a16="http://schemas.microsoft.com/office/drawing/2014/main" val="752921057"/>
                    </a:ext>
                  </a:extLst>
                </a:gridCol>
                <a:gridCol w="345983">
                  <a:extLst>
                    <a:ext uri="{9D8B030D-6E8A-4147-A177-3AD203B41FA5}">
                      <a16:colId xmlns:a16="http://schemas.microsoft.com/office/drawing/2014/main" val="93091027"/>
                    </a:ext>
                  </a:extLst>
                </a:gridCol>
                <a:gridCol w="345983">
                  <a:extLst>
                    <a:ext uri="{9D8B030D-6E8A-4147-A177-3AD203B41FA5}">
                      <a16:colId xmlns:a16="http://schemas.microsoft.com/office/drawing/2014/main" val="4251324559"/>
                    </a:ext>
                  </a:extLst>
                </a:gridCol>
                <a:gridCol w="345983">
                  <a:extLst>
                    <a:ext uri="{9D8B030D-6E8A-4147-A177-3AD203B41FA5}">
                      <a16:colId xmlns:a16="http://schemas.microsoft.com/office/drawing/2014/main" val="1447360280"/>
                    </a:ext>
                  </a:extLst>
                </a:gridCol>
                <a:gridCol w="345983">
                  <a:extLst>
                    <a:ext uri="{9D8B030D-6E8A-4147-A177-3AD203B41FA5}">
                      <a16:colId xmlns:a16="http://schemas.microsoft.com/office/drawing/2014/main" val="2466117263"/>
                    </a:ext>
                  </a:extLst>
                </a:gridCol>
                <a:gridCol w="345983">
                  <a:extLst>
                    <a:ext uri="{9D8B030D-6E8A-4147-A177-3AD203B41FA5}">
                      <a16:colId xmlns:a16="http://schemas.microsoft.com/office/drawing/2014/main" val="2052711099"/>
                    </a:ext>
                  </a:extLst>
                </a:gridCol>
                <a:gridCol w="345983">
                  <a:extLst>
                    <a:ext uri="{9D8B030D-6E8A-4147-A177-3AD203B41FA5}">
                      <a16:colId xmlns:a16="http://schemas.microsoft.com/office/drawing/2014/main" val="1494837202"/>
                    </a:ext>
                  </a:extLst>
                </a:gridCol>
                <a:gridCol w="345983">
                  <a:extLst>
                    <a:ext uri="{9D8B030D-6E8A-4147-A177-3AD203B41FA5}">
                      <a16:colId xmlns:a16="http://schemas.microsoft.com/office/drawing/2014/main" val="3362453768"/>
                    </a:ext>
                  </a:extLst>
                </a:gridCol>
                <a:gridCol w="345983">
                  <a:extLst>
                    <a:ext uri="{9D8B030D-6E8A-4147-A177-3AD203B41FA5}">
                      <a16:colId xmlns:a16="http://schemas.microsoft.com/office/drawing/2014/main" val="81398398"/>
                    </a:ext>
                  </a:extLst>
                </a:gridCol>
                <a:gridCol w="345983">
                  <a:extLst>
                    <a:ext uri="{9D8B030D-6E8A-4147-A177-3AD203B41FA5}">
                      <a16:colId xmlns:a16="http://schemas.microsoft.com/office/drawing/2014/main" val="4147099115"/>
                    </a:ext>
                  </a:extLst>
                </a:gridCol>
                <a:gridCol w="345983">
                  <a:extLst>
                    <a:ext uri="{9D8B030D-6E8A-4147-A177-3AD203B41FA5}">
                      <a16:colId xmlns:a16="http://schemas.microsoft.com/office/drawing/2014/main" val="4218715641"/>
                    </a:ext>
                  </a:extLst>
                </a:gridCol>
                <a:gridCol w="345983">
                  <a:extLst>
                    <a:ext uri="{9D8B030D-6E8A-4147-A177-3AD203B41FA5}">
                      <a16:colId xmlns:a16="http://schemas.microsoft.com/office/drawing/2014/main" val="3011492177"/>
                    </a:ext>
                  </a:extLst>
                </a:gridCol>
                <a:gridCol w="345983">
                  <a:extLst>
                    <a:ext uri="{9D8B030D-6E8A-4147-A177-3AD203B41FA5}">
                      <a16:colId xmlns:a16="http://schemas.microsoft.com/office/drawing/2014/main" val="3594399087"/>
                    </a:ext>
                  </a:extLst>
                </a:gridCol>
                <a:gridCol w="345983">
                  <a:extLst>
                    <a:ext uri="{9D8B030D-6E8A-4147-A177-3AD203B41FA5}">
                      <a16:colId xmlns:a16="http://schemas.microsoft.com/office/drawing/2014/main" val="261027181"/>
                    </a:ext>
                  </a:extLst>
                </a:gridCol>
                <a:gridCol w="345983">
                  <a:extLst>
                    <a:ext uri="{9D8B030D-6E8A-4147-A177-3AD203B41FA5}">
                      <a16:colId xmlns:a16="http://schemas.microsoft.com/office/drawing/2014/main" val="2650002954"/>
                    </a:ext>
                  </a:extLst>
                </a:gridCol>
                <a:gridCol w="345983">
                  <a:extLst>
                    <a:ext uri="{9D8B030D-6E8A-4147-A177-3AD203B41FA5}">
                      <a16:colId xmlns:a16="http://schemas.microsoft.com/office/drawing/2014/main" val="20519139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1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2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3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4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5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6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7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8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9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10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11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12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13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14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15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16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17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18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19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20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1317271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/>
          </p:nvPr>
        </p:nvGraphicFramePr>
        <p:xfrm>
          <a:off x="140845" y="1993030"/>
          <a:ext cx="321589" cy="22934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1589">
                  <a:extLst>
                    <a:ext uri="{9D8B030D-6E8A-4147-A177-3AD203B41FA5}">
                      <a16:colId xmlns:a16="http://schemas.microsoft.com/office/drawing/2014/main" val="1538266254"/>
                    </a:ext>
                  </a:extLst>
                </a:gridCol>
              </a:tblGrid>
              <a:tr h="2866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>
                          <a:solidFill>
                            <a:schemeClr val="bg1"/>
                          </a:solidFill>
                        </a:rPr>
                        <a:t>A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8573847"/>
                  </a:ext>
                </a:extLst>
              </a:tr>
              <a:tr h="2866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>
                          <a:solidFill>
                            <a:schemeClr val="bg1"/>
                          </a:solidFill>
                        </a:rPr>
                        <a:t>B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8158833"/>
                  </a:ext>
                </a:extLst>
              </a:tr>
              <a:tr h="2866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>
                          <a:solidFill>
                            <a:schemeClr val="bg1"/>
                          </a:solidFill>
                        </a:rPr>
                        <a:t>C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7370266"/>
                  </a:ext>
                </a:extLst>
              </a:tr>
              <a:tr h="2866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>
                          <a:solidFill>
                            <a:schemeClr val="bg1"/>
                          </a:solidFill>
                        </a:rPr>
                        <a:t>D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7962116"/>
                  </a:ext>
                </a:extLst>
              </a:tr>
              <a:tr h="2866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>
                          <a:solidFill>
                            <a:schemeClr val="bg1"/>
                          </a:solidFill>
                        </a:rPr>
                        <a:t>E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620287"/>
                  </a:ext>
                </a:extLst>
              </a:tr>
              <a:tr h="2866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>
                          <a:solidFill>
                            <a:schemeClr val="bg1"/>
                          </a:solidFill>
                        </a:rPr>
                        <a:t>F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1859753"/>
                  </a:ext>
                </a:extLst>
              </a:tr>
              <a:tr h="2866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>
                          <a:solidFill>
                            <a:schemeClr val="bg1"/>
                          </a:solidFill>
                        </a:rPr>
                        <a:t>G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5734455"/>
                  </a:ext>
                </a:extLst>
              </a:tr>
              <a:tr h="2866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>
                          <a:solidFill>
                            <a:schemeClr val="bg1"/>
                          </a:solidFill>
                        </a:rPr>
                        <a:t>H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8226293"/>
                  </a:ext>
                </a:extLst>
              </a:tr>
            </a:tbl>
          </a:graphicData>
        </a:graphic>
      </p:graphicFrame>
      <p:sp>
        <p:nvSpPr>
          <p:cNvPr id="93" name="TextBox 92"/>
          <p:cNvSpPr txBox="1"/>
          <p:nvPr/>
        </p:nvSpPr>
        <p:spPr>
          <a:xfrm>
            <a:off x="385525" y="3302690"/>
            <a:ext cx="87716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시작↓</a:t>
            </a:r>
            <a:endParaRPr lang="ko-KR" altLang="en-US" b="1" dirty="0"/>
          </a:p>
        </p:txBody>
      </p:sp>
      <p:grpSp>
        <p:nvGrpSpPr>
          <p:cNvPr id="14" name="그룹 13"/>
          <p:cNvGrpSpPr/>
          <p:nvPr/>
        </p:nvGrpSpPr>
        <p:grpSpPr>
          <a:xfrm>
            <a:off x="838200" y="3701743"/>
            <a:ext cx="362124" cy="355461"/>
            <a:chOff x="1877909" y="1174597"/>
            <a:chExt cx="2435536" cy="2390723"/>
          </a:xfrm>
        </p:grpSpPr>
        <p:sp>
          <p:nvSpPr>
            <p:cNvPr id="15" name="타원 14"/>
            <p:cNvSpPr/>
            <p:nvPr/>
          </p:nvSpPr>
          <p:spPr>
            <a:xfrm>
              <a:off x="1877909" y="1174597"/>
              <a:ext cx="2390723" cy="239072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Picture 4" descr="슬픈개구리(페페)짤 모음 1 - pepe the fro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93814" l="0" r="9975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42685" y="1336150"/>
              <a:ext cx="2270760" cy="22026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7" name="직선 화살표 연결선 16"/>
          <p:cNvCxnSpPr/>
          <p:nvPr/>
        </p:nvCxnSpPr>
        <p:spPr>
          <a:xfrm flipV="1">
            <a:off x="1160601" y="3436883"/>
            <a:ext cx="170009" cy="31928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그룹 19"/>
          <p:cNvGrpSpPr/>
          <p:nvPr/>
        </p:nvGrpSpPr>
        <p:grpSpPr>
          <a:xfrm>
            <a:off x="1193661" y="3086832"/>
            <a:ext cx="362124" cy="355461"/>
            <a:chOff x="1877909" y="1174597"/>
            <a:chExt cx="2435536" cy="2390723"/>
          </a:xfrm>
        </p:grpSpPr>
        <p:sp>
          <p:nvSpPr>
            <p:cNvPr id="21" name="타원 20"/>
            <p:cNvSpPr/>
            <p:nvPr/>
          </p:nvSpPr>
          <p:spPr>
            <a:xfrm>
              <a:off x="1877909" y="1174597"/>
              <a:ext cx="2390723" cy="239072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2" name="Picture 4" descr="슬픈개구리(페페)짤 모음 1 - pepe the fro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93814" l="0" r="9975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42685" y="1336150"/>
              <a:ext cx="2270760" cy="22026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" name="그룹 22"/>
          <p:cNvGrpSpPr/>
          <p:nvPr/>
        </p:nvGrpSpPr>
        <p:grpSpPr>
          <a:xfrm>
            <a:off x="2254241" y="2548232"/>
            <a:ext cx="362124" cy="355461"/>
            <a:chOff x="1877909" y="1174597"/>
            <a:chExt cx="2435536" cy="2390723"/>
          </a:xfrm>
        </p:grpSpPr>
        <p:sp>
          <p:nvSpPr>
            <p:cNvPr id="24" name="타원 23"/>
            <p:cNvSpPr/>
            <p:nvPr/>
          </p:nvSpPr>
          <p:spPr>
            <a:xfrm>
              <a:off x="1877909" y="1174597"/>
              <a:ext cx="2390723" cy="239072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5" name="Picture 4" descr="슬픈개구리(페페)짤 모음 1 - pepe the fro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93814" l="0" r="9975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42685" y="1336150"/>
              <a:ext cx="2270760" cy="22026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6" name="그룹 25"/>
          <p:cNvGrpSpPr/>
          <p:nvPr/>
        </p:nvGrpSpPr>
        <p:grpSpPr>
          <a:xfrm>
            <a:off x="1898780" y="3102853"/>
            <a:ext cx="362124" cy="355461"/>
            <a:chOff x="1877909" y="1174597"/>
            <a:chExt cx="2435536" cy="2390723"/>
          </a:xfrm>
        </p:grpSpPr>
        <p:sp>
          <p:nvSpPr>
            <p:cNvPr id="27" name="타원 26"/>
            <p:cNvSpPr/>
            <p:nvPr/>
          </p:nvSpPr>
          <p:spPr>
            <a:xfrm>
              <a:off x="1877909" y="1174597"/>
              <a:ext cx="2390723" cy="239072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8" name="Picture 4" descr="슬픈개구리(페페)짤 모음 1 - pepe the fro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93814" l="0" r="9975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42685" y="1336150"/>
              <a:ext cx="2270760" cy="22026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48" name="직선 화살표 연결선 47"/>
          <p:cNvCxnSpPr>
            <a:stCxn id="22" idx="3"/>
          </p:cNvCxnSpPr>
          <p:nvPr/>
        </p:nvCxnSpPr>
        <p:spPr>
          <a:xfrm>
            <a:off x="1555785" y="3274600"/>
            <a:ext cx="336494" cy="1518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/>
          <p:cNvCxnSpPr/>
          <p:nvPr/>
        </p:nvCxnSpPr>
        <p:spPr>
          <a:xfrm flipV="1">
            <a:off x="2152907" y="2843839"/>
            <a:ext cx="184636" cy="28523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1" name="그룹 70"/>
          <p:cNvGrpSpPr/>
          <p:nvPr/>
        </p:nvGrpSpPr>
        <p:grpSpPr>
          <a:xfrm>
            <a:off x="2572755" y="3096869"/>
            <a:ext cx="362124" cy="355461"/>
            <a:chOff x="1877909" y="1174597"/>
            <a:chExt cx="2435536" cy="2390723"/>
          </a:xfrm>
        </p:grpSpPr>
        <p:sp>
          <p:nvSpPr>
            <p:cNvPr id="72" name="타원 71"/>
            <p:cNvSpPr/>
            <p:nvPr/>
          </p:nvSpPr>
          <p:spPr>
            <a:xfrm>
              <a:off x="1877909" y="1174597"/>
              <a:ext cx="2390723" cy="239072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3" name="Picture 4" descr="슬픈개구리(페페)짤 모음 1 - pepe the fro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93814" l="0" r="9975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42685" y="1336150"/>
              <a:ext cx="2270760" cy="22026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4" name="그룹 73"/>
          <p:cNvGrpSpPr/>
          <p:nvPr/>
        </p:nvGrpSpPr>
        <p:grpSpPr>
          <a:xfrm flipH="1">
            <a:off x="2234026" y="3676136"/>
            <a:ext cx="362124" cy="355461"/>
            <a:chOff x="1877909" y="1174597"/>
            <a:chExt cx="2435536" cy="2390723"/>
          </a:xfrm>
        </p:grpSpPr>
        <p:sp>
          <p:nvSpPr>
            <p:cNvPr id="75" name="타원 74"/>
            <p:cNvSpPr/>
            <p:nvPr/>
          </p:nvSpPr>
          <p:spPr>
            <a:xfrm>
              <a:off x="1877909" y="1174597"/>
              <a:ext cx="2390723" cy="239072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6" name="Picture 4" descr="슬픈개구리(페페)짤 모음 1 - pepe the fro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93814" l="0" r="9975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42685" y="1336150"/>
              <a:ext cx="2270760" cy="22026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77" name="직선 화살표 연결선 76"/>
          <p:cNvCxnSpPr/>
          <p:nvPr/>
        </p:nvCxnSpPr>
        <p:spPr>
          <a:xfrm>
            <a:off x="2509908" y="2891890"/>
            <a:ext cx="130956" cy="24788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화살표 연결선 78"/>
          <p:cNvCxnSpPr/>
          <p:nvPr/>
        </p:nvCxnSpPr>
        <p:spPr>
          <a:xfrm flipH="1">
            <a:off x="2534004" y="3440153"/>
            <a:ext cx="151003" cy="26000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1" name="그룹 80"/>
          <p:cNvGrpSpPr/>
          <p:nvPr/>
        </p:nvGrpSpPr>
        <p:grpSpPr>
          <a:xfrm flipH="1">
            <a:off x="1528874" y="3960769"/>
            <a:ext cx="362124" cy="355461"/>
            <a:chOff x="1877909" y="1174597"/>
            <a:chExt cx="2435536" cy="2390723"/>
          </a:xfrm>
        </p:grpSpPr>
        <p:sp>
          <p:nvSpPr>
            <p:cNvPr id="82" name="타원 81"/>
            <p:cNvSpPr/>
            <p:nvPr/>
          </p:nvSpPr>
          <p:spPr>
            <a:xfrm>
              <a:off x="1877909" y="1174597"/>
              <a:ext cx="2390723" cy="239072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0" name="Picture 4" descr="슬픈개구리(페페)짤 모음 1 - pepe the fro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93814" l="0" r="9975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42685" y="1336150"/>
              <a:ext cx="2270760" cy="22026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91" name="직선 화살표 연결선 90"/>
          <p:cNvCxnSpPr>
            <a:endCxn id="82" idx="2"/>
          </p:cNvCxnSpPr>
          <p:nvPr/>
        </p:nvCxnSpPr>
        <p:spPr>
          <a:xfrm flipH="1">
            <a:off x="1890998" y="3956636"/>
            <a:ext cx="394031" cy="18186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화살표 연결선 91"/>
          <p:cNvCxnSpPr/>
          <p:nvPr/>
        </p:nvCxnSpPr>
        <p:spPr>
          <a:xfrm flipH="1" flipV="1">
            <a:off x="1154036" y="3966604"/>
            <a:ext cx="362216" cy="9866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6428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2"/>
          <p:cNvSpPr txBox="1">
            <a:spLocks/>
          </p:cNvSpPr>
          <p:nvPr/>
        </p:nvSpPr>
        <p:spPr>
          <a:xfrm>
            <a:off x="838200" y="365126"/>
            <a:ext cx="10515600" cy="53548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3200" dirty="0" smtClean="0"/>
              <a:t>업데이트</a:t>
            </a:r>
            <a:endParaRPr lang="ko-KR" altLang="en-US" sz="3200" dirty="0"/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3659300"/>
              </p:ext>
            </p:extLst>
          </p:nvPr>
        </p:nvGraphicFramePr>
        <p:xfrm>
          <a:off x="838622" y="1269554"/>
          <a:ext cx="10441160" cy="4148606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1368152">
                  <a:extLst>
                    <a:ext uri="{9D8B030D-6E8A-4147-A177-3AD203B41FA5}">
                      <a16:colId xmlns:a16="http://schemas.microsoft.com/office/drawing/2014/main" val="2113971278"/>
                    </a:ext>
                  </a:extLst>
                </a:gridCol>
                <a:gridCol w="9073008">
                  <a:extLst>
                    <a:ext uri="{9D8B030D-6E8A-4147-A177-3AD203B41FA5}">
                      <a16:colId xmlns:a16="http://schemas.microsoft.com/office/drawing/2014/main" val="2429682130"/>
                    </a:ext>
                  </a:extLst>
                </a:gridCol>
              </a:tblGrid>
              <a:tr h="3771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날짜</a:t>
                      </a:r>
                      <a:endParaRPr lang="ko-KR" altLang="en-US" sz="1100" dirty="0"/>
                    </a:p>
                  </a:txBody>
                  <a:tcPr marL="83816" marR="83816" marT="41908" marB="41908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업데이트 내역</a:t>
                      </a:r>
                      <a:endParaRPr lang="ko-KR" altLang="en-US" sz="1100" dirty="0"/>
                    </a:p>
                  </a:txBody>
                  <a:tcPr marL="83816" marR="83816" marT="41908" marB="41908" anchor="ctr"/>
                </a:tc>
                <a:extLst>
                  <a:ext uri="{0D108BD9-81ED-4DB2-BD59-A6C34878D82A}">
                    <a16:rowId xmlns:a16="http://schemas.microsoft.com/office/drawing/2014/main" val="551584416"/>
                  </a:ext>
                </a:extLst>
              </a:tr>
              <a:tr h="3771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2020. 08. 16</a:t>
                      </a:r>
                      <a:endParaRPr lang="ko-KR" altLang="en-US" sz="1100" dirty="0"/>
                    </a:p>
                  </a:txBody>
                  <a:tcPr marL="83816" marR="83816" marT="41908" marB="41908" anchor="ctr"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 smtClean="0"/>
                        <a:t>최초 작성</a:t>
                      </a:r>
                      <a:endParaRPr lang="en-US" altLang="ko-KR" sz="1100" dirty="0" smtClean="0"/>
                    </a:p>
                  </a:txBody>
                  <a:tcPr marL="83816" marR="83816" marT="41908" marB="41908" anchor="ctr"/>
                </a:tc>
                <a:extLst>
                  <a:ext uri="{0D108BD9-81ED-4DB2-BD59-A6C34878D82A}">
                    <a16:rowId xmlns:a16="http://schemas.microsoft.com/office/drawing/2014/main" val="3422012142"/>
                  </a:ext>
                </a:extLst>
              </a:tr>
              <a:tr h="3771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smtClean="0"/>
                        <a:t>2020. 10. 18</a:t>
                      </a:r>
                      <a:endParaRPr lang="ko-KR" altLang="en-US" sz="1100" dirty="0" smtClean="0"/>
                    </a:p>
                  </a:txBody>
                  <a:tcPr marL="83816" marR="83816" marT="41908" marB="41908" anchor="ctr"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 smtClean="0"/>
                        <a:t>적 패턴 추가</a:t>
                      </a:r>
                      <a:endParaRPr lang="ko-KR" altLang="en-US" sz="1100" dirty="0"/>
                    </a:p>
                  </a:txBody>
                  <a:tcPr marL="83816" marR="83816" marT="41908" marB="41908" anchor="ctr"/>
                </a:tc>
                <a:extLst>
                  <a:ext uri="{0D108BD9-81ED-4DB2-BD59-A6C34878D82A}">
                    <a16:rowId xmlns:a16="http://schemas.microsoft.com/office/drawing/2014/main" val="1026551645"/>
                  </a:ext>
                </a:extLst>
              </a:tr>
              <a:tr h="37714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 smtClean="0"/>
                    </a:p>
                  </a:txBody>
                  <a:tcPr marL="83816" marR="83816" marT="41908" marB="41908" anchor="ctr"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endParaRPr lang="ko-KR" altLang="en-US" sz="1100" dirty="0"/>
                    </a:p>
                  </a:txBody>
                  <a:tcPr marL="83816" marR="83816" marT="41908" marB="41908" anchor="ctr"/>
                </a:tc>
                <a:extLst>
                  <a:ext uri="{0D108BD9-81ED-4DB2-BD59-A6C34878D82A}">
                    <a16:rowId xmlns:a16="http://schemas.microsoft.com/office/drawing/2014/main" val="3810719035"/>
                  </a:ext>
                </a:extLst>
              </a:tr>
              <a:tr h="37714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 smtClean="0"/>
                    </a:p>
                  </a:txBody>
                  <a:tcPr marL="83816" marR="83816" marT="41908" marB="41908" anchor="ctr"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endParaRPr lang="ko-KR" altLang="en-US" sz="1100" dirty="0"/>
                    </a:p>
                  </a:txBody>
                  <a:tcPr marL="83816" marR="83816" marT="41908" marB="41908" anchor="ctr"/>
                </a:tc>
                <a:extLst>
                  <a:ext uri="{0D108BD9-81ED-4DB2-BD59-A6C34878D82A}">
                    <a16:rowId xmlns:a16="http://schemas.microsoft.com/office/drawing/2014/main" val="2511206253"/>
                  </a:ext>
                </a:extLst>
              </a:tr>
              <a:tr h="377146"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83816" marR="83816" marT="41908" marB="41908" anchor="ctr"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endParaRPr lang="ko-KR" altLang="en-US" sz="1100" dirty="0"/>
                    </a:p>
                  </a:txBody>
                  <a:tcPr marL="83816" marR="83816" marT="41908" marB="41908" anchor="ctr"/>
                </a:tc>
                <a:extLst>
                  <a:ext uri="{0D108BD9-81ED-4DB2-BD59-A6C34878D82A}">
                    <a16:rowId xmlns:a16="http://schemas.microsoft.com/office/drawing/2014/main" val="1371773433"/>
                  </a:ext>
                </a:extLst>
              </a:tr>
              <a:tr h="377146"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83816" marR="83816" marT="41908" marB="41908" anchor="ctr"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endParaRPr lang="ko-KR" altLang="en-US" sz="1100" dirty="0"/>
                    </a:p>
                  </a:txBody>
                  <a:tcPr marL="83816" marR="83816" marT="41908" marB="41908" anchor="ctr"/>
                </a:tc>
                <a:extLst>
                  <a:ext uri="{0D108BD9-81ED-4DB2-BD59-A6C34878D82A}">
                    <a16:rowId xmlns:a16="http://schemas.microsoft.com/office/drawing/2014/main" val="3946146098"/>
                  </a:ext>
                </a:extLst>
              </a:tr>
              <a:tr h="377146"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83816" marR="83816" marT="41908" marB="41908" anchor="ctr"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endParaRPr lang="ko-KR" altLang="en-US" sz="1100" dirty="0"/>
                    </a:p>
                  </a:txBody>
                  <a:tcPr marL="83816" marR="83816" marT="41908" marB="41908" anchor="ctr"/>
                </a:tc>
                <a:extLst>
                  <a:ext uri="{0D108BD9-81ED-4DB2-BD59-A6C34878D82A}">
                    <a16:rowId xmlns:a16="http://schemas.microsoft.com/office/drawing/2014/main" val="3068510573"/>
                  </a:ext>
                </a:extLst>
              </a:tr>
              <a:tr h="377146"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83816" marR="83816" marT="41908" marB="41908" anchor="ctr"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endParaRPr lang="ko-KR" altLang="en-US" sz="1100" dirty="0"/>
                    </a:p>
                  </a:txBody>
                  <a:tcPr marL="83816" marR="83816" marT="41908" marB="41908" anchor="ctr"/>
                </a:tc>
                <a:extLst>
                  <a:ext uri="{0D108BD9-81ED-4DB2-BD59-A6C34878D82A}">
                    <a16:rowId xmlns:a16="http://schemas.microsoft.com/office/drawing/2014/main" val="1234659250"/>
                  </a:ext>
                </a:extLst>
              </a:tr>
              <a:tr h="377146"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83816" marR="83816" marT="41908" marB="41908" anchor="ctr"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endParaRPr lang="ko-KR" altLang="en-US" sz="1100" dirty="0"/>
                    </a:p>
                  </a:txBody>
                  <a:tcPr marL="83816" marR="83816" marT="41908" marB="41908" anchor="ctr"/>
                </a:tc>
                <a:extLst>
                  <a:ext uri="{0D108BD9-81ED-4DB2-BD59-A6C34878D82A}">
                    <a16:rowId xmlns:a16="http://schemas.microsoft.com/office/drawing/2014/main" val="276059087"/>
                  </a:ext>
                </a:extLst>
              </a:tr>
              <a:tr h="377146"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83816" marR="83816" marT="41908" marB="41908" anchor="ctr"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endParaRPr lang="ko-KR" altLang="en-US" sz="1100" dirty="0"/>
                    </a:p>
                  </a:txBody>
                  <a:tcPr marL="83816" marR="83816" marT="41908" marB="41908" anchor="ctr"/>
                </a:tc>
                <a:extLst>
                  <a:ext uri="{0D108BD9-81ED-4DB2-BD59-A6C34878D82A}">
                    <a16:rowId xmlns:a16="http://schemas.microsoft.com/office/drawing/2014/main" val="7351632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45854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7. </a:t>
            </a:r>
            <a:r>
              <a:rPr lang="ko-KR" altLang="en-US" dirty="0" smtClean="0"/>
              <a:t>닌자 얼굴</a:t>
            </a:r>
            <a:endParaRPr lang="ko-KR" altLang="en-US" dirty="0"/>
          </a:p>
        </p:txBody>
      </p:sp>
      <p:sp>
        <p:nvSpPr>
          <p:cNvPr id="31" name="내용 개체 틀 1"/>
          <p:cNvSpPr>
            <a:spLocks noGrp="1"/>
          </p:cNvSpPr>
          <p:nvPr>
            <p:ph idx="1"/>
          </p:nvPr>
        </p:nvSpPr>
        <p:spPr>
          <a:xfrm>
            <a:off x="5780972" y="900614"/>
            <a:ext cx="5572828" cy="5276349"/>
          </a:xfrm>
        </p:spPr>
        <p:txBody>
          <a:bodyPr/>
          <a:lstStyle/>
          <a:p>
            <a:r>
              <a:rPr lang="ko-KR" altLang="en-US" dirty="0"/>
              <a:t>디자인</a:t>
            </a:r>
            <a:endParaRPr lang="en-US" altLang="ko-KR" dirty="0"/>
          </a:p>
          <a:p>
            <a:pPr lvl="1"/>
            <a:r>
              <a:rPr lang="ko-KR" altLang="en-US" dirty="0"/>
              <a:t>배경 </a:t>
            </a:r>
            <a:r>
              <a:rPr lang="en-US" altLang="ko-KR" dirty="0"/>
              <a:t>: </a:t>
            </a:r>
            <a:r>
              <a:rPr lang="ko-KR" altLang="en-US" dirty="0" smtClean="0"/>
              <a:t>남색</a:t>
            </a:r>
            <a:endParaRPr lang="en-US" altLang="ko-KR" dirty="0"/>
          </a:p>
          <a:p>
            <a:pPr lvl="1"/>
            <a:r>
              <a:rPr lang="ko-KR" altLang="en-US" dirty="0"/>
              <a:t>크기 </a:t>
            </a:r>
            <a:r>
              <a:rPr lang="en-US" altLang="ko-KR" dirty="0"/>
              <a:t>: </a:t>
            </a:r>
            <a:r>
              <a:rPr lang="ko-KR" altLang="en-US" dirty="0"/>
              <a:t>지름 </a:t>
            </a:r>
            <a:r>
              <a:rPr lang="en-US" altLang="ko-KR" dirty="0" smtClean="0"/>
              <a:t>600, </a:t>
            </a:r>
            <a:r>
              <a:rPr lang="ko-KR" altLang="en-US" dirty="0" err="1" smtClean="0"/>
              <a:t>표장</a:t>
            </a:r>
            <a:r>
              <a:rPr lang="ko-KR" altLang="en-US" dirty="0" smtClean="0"/>
              <a:t> 지름 </a:t>
            </a:r>
            <a:r>
              <a:rPr lang="en-US" altLang="ko-KR" dirty="0" smtClean="0"/>
              <a:t>500</a:t>
            </a:r>
            <a:endParaRPr lang="en-US" altLang="ko-KR" dirty="0"/>
          </a:p>
          <a:p>
            <a:pPr lvl="1"/>
            <a:r>
              <a:rPr lang="ko-KR" altLang="en-US" dirty="0"/>
              <a:t>특징</a:t>
            </a:r>
            <a:endParaRPr lang="en-US" altLang="ko-KR" dirty="0"/>
          </a:p>
          <a:p>
            <a:pPr lvl="2"/>
            <a:r>
              <a:rPr lang="ko-KR" altLang="en-US" dirty="0" smtClean="0"/>
              <a:t>표창으로만 이동 가능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표창은 </a:t>
            </a:r>
            <a:r>
              <a:rPr lang="ko-KR" altLang="en-US" dirty="0" err="1" smtClean="0"/>
              <a:t>데미지를</a:t>
            </a:r>
            <a:r>
              <a:rPr lang="ko-KR" altLang="en-US" dirty="0" smtClean="0"/>
              <a:t> 받지 않음</a:t>
            </a:r>
            <a:endParaRPr lang="en-US" altLang="ko-KR" dirty="0"/>
          </a:p>
          <a:p>
            <a:r>
              <a:rPr lang="ko-KR" altLang="en-US" dirty="0"/>
              <a:t>패턴 관련</a:t>
            </a:r>
            <a:endParaRPr lang="en-US" altLang="ko-KR" dirty="0"/>
          </a:p>
          <a:p>
            <a:pPr lvl="1"/>
            <a:r>
              <a:rPr lang="ko-KR" altLang="en-US" dirty="0"/>
              <a:t>생성 가능 위치</a:t>
            </a:r>
            <a:r>
              <a:rPr lang="en-US" altLang="ko-KR" dirty="0" smtClean="0"/>
              <a:t>=A1:H20</a:t>
            </a:r>
            <a:endParaRPr lang="en-US" altLang="ko-KR" dirty="0"/>
          </a:p>
          <a:p>
            <a:pPr lvl="1"/>
            <a:r>
              <a:rPr lang="ko-KR" altLang="en-US" dirty="0" err="1"/>
              <a:t>패러미터</a:t>
            </a:r>
            <a:r>
              <a:rPr lang="ko-KR" altLang="en-US" dirty="0"/>
              <a:t> 기준</a:t>
            </a:r>
            <a:endParaRPr lang="en-US" altLang="ko-KR" dirty="0"/>
          </a:p>
          <a:p>
            <a:pPr lvl="2"/>
            <a:r>
              <a:rPr lang="ko-KR" altLang="en-US" dirty="0" smtClean="0"/>
              <a:t>표창 이동속도 </a:t>
            </a:r>
            <a:r>
              <a:rPr lang="en-US" altLang="ko-KR" dirty="0"/>
              <a:t>: </a:t>
            </a:r>
            <a:r>
              <a:rPr lang="ko-KR" altLang="en-US" dirty="0" smtClean="0"/>
              <a:t>스마일과 동일</a:t>
            </a:r>
            <a:endParaRPr lang="en-US" altLang="ko-KR" dirty="0"/>
          </a:p>
          <a:p>
            <a:pPr lvl="2"/>
            <a:r>
              <a:rPr lang="ko-KR" altLang="en-US" dirty="0" smtClean="0"/>
              <a:t>표창 회전속도 </a:t>
            </a:r>
            <a:r>
              <a:rPr lang="en-US" altLang="ko-KR" dirty="0"/>
              <a:t>: </a:t>
            </a:r>
            <a:r>
              <a:rPr lang="ko-KR" altLang="en-US" dirty="0" smtClean="0"/>
              <a:t>스마일과 동일</a:t>
            </a:r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pPr lvl="2"/>
            <a:endParaRPr lang="en-US" altLang="ko-KR" dirty="0" smtClean="0"/>
          </a:p>
          <a:p>
            <a:pPr lvl="1"/>
            <a:endParaRPr lang="en-US" altLang="ko-KR" dirty="0" smtClean="0"/>
          </a:p>
          <a:p>
            <a:endParaRPr lang="en-US" altLang="ko-KR" dirty="0" smtClean="0"/>
          </a:p>
          <a:p>
            <a:endParaRPr lang="ko-KR" altLang="en-US" dirty="0"/>
          </a:p>
        </p:txBody>
      </p:sp>
      <p:grpSp>
        <p:nvGrpSpPr>
          <p:cNvPr id="5" name="그룹 4"/>
          <p:cNvGrpSpPr/>
          <p:nvPr/>
        </p:nvGrpSpPr>
        <p:grpSpPr>
          <a:xfrm>
            <a:off x="249533" y="1063385"/>
            <a:ext cx="2489984" cy="2390723"/>
            <a:chOff x="249533" y="1063385"/>
            <a:chExt cx="2489984" cy="2390723"/>
          </a:xfrm>
        </p:grpSpPr>
        <p:sp>
          <p:nvSpPr>
            <p:cNvPr id="42" name="타원 41"/>
            <p:cNvSpPr/>
            <p:nvPr/>
          </p:nvSpPr>
          <p:spPr>
            <a:xfrm>
              <a:off x="348794" y="1063385"/>
              <a:ext cx="2390723" cy="239072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66409" y="1278766"/>
              <a:ext cx="1922680" cy="1938736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870" b="98696" l="9843" r="97244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49533" y="1214653"/>
              <a:ext cx="2419688" cy="2191056"/>
            </a:xfrm>
            <a:prstGeom prst="rect">
              <a:avLst/>
            </a:prstGeom>
          </p:spPr>
        </p:pic>
      </p:grpSp>
      <p:grpSp>
        <p:nvGrpSpPr>
          <p:cNvPr id="11" name="그룹 10"/>
          <p:cNvGrpSpPr/>
          <p:nvPr/>
        </p:nvGrpSpPr>
        <p:grpSpPr>
          <a:xfrm>
            <a:off x="2779858" y="1148065"/>
            <a:ext cx="2461019" cy="2390723"/>
            <a:chOff x="2779858" y="1148065"/>
            <a:chExt cx="2461019" cy="2390723"/>
          </a:xfrm>
        </p:grpSpPr>
        <p:sp>
          <p:nvSpPr>
            <p:cNvPr id="43" name="타원 42"/>
            <p:cNvSpPr/>
            <p:nvPr/>
          </p:nvSpPr>
          <p:spPr>
            <a:xfrm>
              <a:off x="2850154" y="1148065"/>
              <a:ext cx="2390723" cy="239072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100000" l="0" r="100000">
                          <a14:foregroundMark x1="38583" y1="96575" x2="96063" y2="95890"/>
                          <a14:foregroundMark x1="78740" y1="28082" x2="90551" y2="89041"/>
                        </a14:backgroundRemoval>
                      </a14:imgEffect>
                    </a14:imgLayer>
                  </a14:imgProps>
                </a:ext>
              </a:extLst>
            </a:blip>
            <a:srcRect t="13331"/>
            <a:stretch/>
          </p:blipFill>
          <p:spPr>
            <a:xfrm>
              <a:off x="2779858" y="1280138"/>
              <a:ext cx="2139787" cy="2131992"/>
            </a:xfrm>
            <a:prstGeom prst="rect">
              <a:avLst/>
            </a:prstGeom>
          </p:spPr>
        </p:pic>
      </p:grpSp>
      <p:pic>
        <p:nvPicPr>
          <p:cNvPr id="25" name="그림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8242" y="3741615"/>
            <a:ext cx="5282100" cy="2985325"/>
          </a:xfrm>
          <a:prstGeom prst="rect">
            <a:avLst/>
          </a:prstGeom>
        </p:spPr>
      </p:pic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464846"/>
              </p:ext>
            </p:extLst>
          </p:nvPr>
        </p:nvGraphicFramePr>
        <p:xfrm>
          <a:off x="389922" y="4100426"/>
          <a:ext cx="5280420" cy="17507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4021">
                  <a:extLst>
                    <a:ext uri="{9D8B030D-6E8A-4147-A177-3AD203B41FA5}">
                      <a16:colId xmlns:a16="http://schemas.microsoft.com/office/drawing/2014/main" val="1747243079"/>
                    </a:ext>
                  </a:extLst>
                </a:gridCol>
                <a:gridCol w="264021">
                  <a:extLst>
                    <a:ext uri="{9D8B030D-6E8A-4147-A177-3AD203B41FA5}">
                      <a16:colId xmlns:a16="http://schemas.microsoft.com/office/drawing/2014/main" val="1189096861"/>
                    </a:ext>
                  </a:extLst>
                </a:gridCol>
                <a:gridCol w="264021">
                  <a:extLst>
                    <a:ext uri="{9D8B030D-6E8A-4147-A177-3AD203B41FA5}">
                      <a16:colId xmlns:a16="http://schemas.microsoft.com/office/drawing/2014/main" val="824616355"/>
                    </a:ext>
                  </a:extLst>
                </a:gridCol>
                <a:gridCol w="264021">
                  <a:extLst>
                    <a:ext uri="{9D8B030D-6E8A-4147-A177-3AD203B41FA5}">
                      <a16:colId xmlns:a16="http://schemas.microsoft.com/office/drawing/2014/main" val="2718537876"/>
                    </a:ext>
                  </a:extLst>
                </a:gridCol>
                <a:gridCol w="264021">
                  <a:extLst>
                    <a:ext uri="{9D8B030D-6E8A-4147-A177-3AD203B41FA5}">
                      <a16:colId xmlns:a16="http://schemas.microsoft.com/office/drawing/2014/main" val="2640966179"/>
                    </a:ext>
                  </a:extLst>
                </a:gridCol>
                <a:gridCol w="264021">
                  <a:extLst>
                    <a:ext uri="{9D8B030D-6E8A-4147-A177-3AD203B41FA5}">
                      <a16:colId xmlns:a16="http://schemas.microsoft.com/office/drawing/2014/main" val="416416037"/>
                    </a:ext>
                  </a:extLst>
                </a:gridCol>
                <a:gridCol w="264021">
                  <a:extLst>
                    <a:ext uri="{9D8B030D-6E8A-4147-A177-3AD203B41FA5}">
                      <a16:colId xmlns:a16="http://schemas.microsoft.com/office/drawing/2014/main" val="1893047486"/>
                    </a:ext>
                  </a:extLst>
                </a:gridCol>
                <a:gridCol w="264021">
                  <a:extLst>
                    <a:ext uri="{9D8B030D-6E8A-4147-A177-3AD203B41FA5}">
                      <a16:colId xmlns:a16="http://schemas.microsoft.com/office/drawing/2014/main" val="3804865640"/>
                    </a:ext>
                  </a:extLst>
                </a:gridCol>
                <a:gridCol w="264021">
                  <a:extLst>
                    <a:ext uri="{9D8B030D-6E8A-4147-A177-3AD203B41FA5}">
                      <a16:colId xmlns:a16="http://schemas.microsoft.com/office/drawing/2014/main" val="4054751719"/>
                    </a:ext>
                  </a:extLst>
                </a:gridCol>
                <a:gridCol w="264021">
                  <a:extLst>
                    <a:ext uri="{9D8B030D-6E8A-4147-A177-3AD203B41FA5}">
                      <a16:colId xmlns:a16="http://schemas.microsoft.com/office/drawing/2014/main" val="560428056"/>
                    </a:ext>
                  </a:extLst>
                </a:gridCol>
                <a:gridCol w="264021">
                  <a:extLst>
                    <a:ext uri="{9D8B030D-6E8A-4147-A177-3AD203B41FA5}">
                      <a16:colId xmlns:a16="http://schemas.microsoft.com/office/drawing/2014/main" val="299895059"/>
                    </a:ext>
                  </a:extLst>
                </a:gridCol>
                <a:gridCol w="264021">
                  <a:extLst>
                    <a:ext uri="{9D8B030D-6E8A-4147-A177-3AD203B41FA5}">
                      <a16:colId xmlns:a16="http://schemas.microsoft.com/office/drawing/2014/main" val="278858905"/>
                    </a:ext>
                  </a:extLst>
                </a:gridCol>
                <a:gridCol w="264021">
                  <a:extLst>
                    <a:ext uri="{9D8B030D-6E8A-4147-A177-3AD203B41FA5}">
                      <a16:colId xmlns:a16="http://schemas.microsoft.com/office/drawing/2014/main" val="627972831"/>
                    </a:ext>
                  </a:extLst>
                </a:gridCol>
                <a:gridCol w="264021">
                  <a:extLst>
                    <a:ext uri="{9D8B030D-6E8A-4147-A177-3AD203B41FA5}">
                      <a16:colId xmlns:a16="http://schemas.microsoft.com/office/drawing/2014/main" val="112992110"/>
                    </a:ext>
                  </a:extLst>
                </a:gridCol>
                <a:gridCol w="264021">
                  <a:extLst>
                    <a:ext uri="{9D8B030D-6E8A-4147-A177-3AD203B41FA5}">
                      <a16:colId xmlns:a16="http://schemas.microsoft.com/office/drawing/2014/main" val="4182138052"/>
                    </a:ext>
                  </a:extLst>
                </a:gridCol>
                <a:gridCol w="264021">
                  <a:extLst>
                    <a:ext uri="{9D8B030D-6E8A-4147-A177-3AD203B41FA5}">
                      <a16:colId xmlns:a16="http://schemas.microsoft.com/office/drawing/2014/main" val="977699864"/>
                    </a:ext>
                  </a:extLst>
                </a:gridCol>
                <a:gridCol w="264021">
                  <a:extLst>
                    <a:ext uri="{9D8B030D-6E8A-4147-A177-3AD203B41FA5}">
                      <a16:colId xmlns:a16="http://schemas.microsoft.com/office/drawing/2014/main" val="303958274"/>
                    </a:ext>
                  </a:extLst>
                </a:gridCol>
                <a:gridCol w="264021">
                  <a:extLst>
                    <a:ext uri="{9D8B030D-6E8A-4147-A177-3AD203B41FA5}">
                      <a16:colId xmlns:a16="http://schemas.microsoft.com/office/drawing/2014/main" val="4243356657"/>
                    </a:ext>
                  </a:extLst>
                </a:gridCol>
                <a:gridCol w="264021">
                  <a:extLst>
                    <a:ext uri="{9D8B030D-6E8A-4147-A177-3AD203B41FA5}">
                      <a16:colId xmlns:a16="http://schemas.microsoft.com/office/drawing/2014/main" val="1028050742"/>
                    </a:ext>
                  </a:extLst>
                </a:gridCol>
                <a:gridCol w="264021">
                  <a:extLst>
                    <a:ext uri="{9D8B030D-6E8A-4147-A177-3AD203B41FA5}">
                      <a16:colId xmlns:a16="http://schemas.microsoft.com/office/drawing/2014/main" val="1062026086"/>
                    </a:ext>
                  </a:extLst>
                </a:gridCol>
              </a:tblGrid>
              <a:tr h="231517">
                <a:tc>
                  <a:txBody>
                    <a:bodyPr/>
                    <a:lstStyle/>
                    <a:p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7667957"/>
                  </a:ext>
                </a:extLst>
              </a:tr>
              <a:tr h="231517">
                <a:tc>
                  <a:txBody>
                    <a:bodyPr/>
                    <a:lstStyle/>
                    <a:p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0925272"/>
                  </a:ext>
                </a:extLst>
              </a:tr>
              <a:tr h="214614"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801905"/>
                  </a:ext>
                </a:extLst>
              </a:tr>
              <a:tr h="214614"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5136184"/>
                  </a:ext>
                </a:extLst>
              </a:tr>
              <a:tr h="214614"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234174"/>
                  </a:ext>
                </a:extLst>
              </a:tr>
              <a:tr h="214614"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9216224"/>
                  </a:ext>
                </a:extLst>
              </a:tr>
              <a:tr h="214614"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1120478"/>
                  </a:ext>
                </a:extLst>
              </a:tr>
              <a:tr h="214614"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3002672"/>
                  </a:ext>
                </a:extLst>
              </a:tr>
            </a:tbl>
          </a:graphicData>
        </a:graphic>
      </p:graphicFrame>
      <p:graphicFrame>
        <p:nvGraphicFramePr>
          <p:cNvPr id="27" name="표 26"/>
          <p:cNvGraphicFramePr>
            <a:graphicFrameLocks noGrp="1"/>
          </p:cNvGraphicFramePr>
          <p:nvPr>
            <p:extLst/>
          </p:nvPr>
        </p:nvGraphicFramePr>
        <p:xfrm>
          <a:off x="388242" y="5916136"/>
          <a:ext cx="5282100" cy="2830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4105">
                  <a:extLst>
                    <a:ext uri="{9D8B030D-6E8A-4147-A177-3AD203B41FA5}">
                      <a16:colId xmlns:a16="http://schemas.microsoft.com/office/drawing/2014/main" val="1188229093"/>
                    </a:ext>
                  </a:extLst>
                </a:gridCol>
                <a:gridCol w="264105">
                  <a:extLst>
                    <a:ext uri="{9D8B030D-6E8A-4147-A177-3AD203B41FA5}">
                      <a16:colId xmlns:a16="http://schemas.microsoft.com/office/drawing/2014/main" val="2907796034"/>
                    </a:ext>
                  </a:extLst>
                </a:gridCol>
                <a:gridCol w="264105">
                  <a:extLst>
                    <a:ext uri="{9D8B030D-6E8A-4147-A177-3AD203B41FA5}">
                      <a16:colId xmlns:a16="http://schemas.microsoft.com/office/drawing/2014/main" val="383962448"/>
                    </a:ext>
                  </a:extLst>
                </a:gridCol>
                <a:gridCol w="264105">
                  <a:extLst>
                    <a:ext uri="{9D8B030D-6E8A-4147-A177-3AD203B41FA5}">
                      <a16:colId xmlns:a16="http://schemas.microsoft.com/office/drawing/2014/main" val="4086124469"/>
                    </a:ext>
                  </a:extLst>
                </a:gridCol>
                <a:gridCol w="264105">
                  <a:extLst>
                    <a:ext uri="{9D8B030D-6E8A-4147-A177-3AD203B41FA5}">
                      <a16:colId xmlns:a16="http://schemas.microsoft.com/office/drawing/2014/main" val="752921057"/>
                    </a:ext>
                  </a:extLst>
                </a:gridCol>
                <a:gridCol w="264105">
                  <a:extLst>
                    <a:ext uri="{9D8B030D-6E8A-4147-A177-3AD203B41FA5}">
                      <a16:colId xmlns:a16="http://schemas.microsoft.com/office/drawing/2014/main" val="93091027"/>
                    </a:ext>
                  </a:extLst>
                </a:gridCol>
                <a:gridCol w="264105">
                  <a:extLst>
                    <a:ext uri="{9D8B030D-6E8A-4147-A177-3AD203B41FA5}">
                      <a16:colId xmlns:a16="http://schemas.microsoft.com/office/drawing/2014/main" val="4251324559"/>
                    </a:ext>
                  </a:extLst>
                </a:gridCol>
                <a:gridCol w="264105">
                  <a:extLst>
                    <a:ext uri="{9D8B030D-6E8A-4147-A177-3AD203B41FA5}">
                      <a16:colId xmlns:a16="http://schemas.microsoft.com/office/drawing/2014/main" val="1447360280"/>
                    </a:ext>
                  </a:extLst>
                </a:gridCol>
                <a:gridCol w="264105">
                  <a:extLst>
                    <a:ext uri="{9D8B030D-6E8A-4147-A177-3AD203B41FA5}">
                      <a16:colId xmlns:a16="http://schemas.microsoft.com/office/drawing/2014/main" val="2466117263"/>
                    </a:ext>
                  </a:extLst>
                </a:gridCol>
                <a:gridCol w="264105">
                  <a:extLst>
                    <a:ext uri="{9D8B030D-6E8A-4147-A177-3AD203B41FA5}">
                      <a16:colId xmlns:a16="http://schemas.microsoft.com/office/drawing/2014/main" val="2052711099"/>
                    </a:ext>
                  </a:extLst>
                </a:gridCol>
                <a:gridCol w="264105">
                  <a:extLst>
                    <a:ext uri="{9D8B030D-6E8A-4147-A177-3AD203B41FA5}">
                      <a16:colId xmlns:a16="http://schemas.microsoft.com/office/drawing/2014/main" val="1494837202"/>
                    </a:ext>
                  </a:extLst>
                </a:gridCol>
                <a:gridCol w="264105">
                  <a:extLst>
                    <a:ext uri="{9D8B030D-6E8A-4147-A177-3AD203B41FA5}">
                      <a16:colId xmlns:a16="http://schemas.microsoft.com/office/drawing/2014/main" val="3362453768"/>
                    </a:ext>
                  </a:extLst>
                </a:gridCol>
                <a:gridCol w="264105">
                  <a:extLst>
                    <a:ext uri="{9D8B030D-6E8A-4147-A177-3AD203B41FA5}">
                      <a16:colId xmlns:a16="http://schemas.microsoft.com/office/drawing/2014/main" val="81398398"/>
                    </a:ext>
                  </a:extLst>
                </a:gridCol>
                <a:gridCol w="264105">
                  <a:extLst>
                    <a:ext uri="{9D8B030D-6E8A-4147-A177-3AD203B41FA5}">
                      <a16:colId xmlns:a16="http://schemas.microsoft.com/office/drawing/2014/main" val="4147099115"/>
                    </a:ext>
                  </a:extLst>
                </a:gridCol>
                <a:gridCol w="264105">
                  <a:extLst>
                    <a:ext uri="{9D8B030D-6E8A-4147-A177-3AD203B41FA5}">
                      <a16:colId xmlns:a16="http://schemas.microsoft.com/office/drawing/2014/main" val="4218715641"/>
                    </a:ext>
                  </a:extLst>
                </a:gridCol>
                <a:gridCol w="264105">
                  <a:extLst>
                    <a:ext uri="{9D8B030D-6E8A-4147-A177-3AD203B41FA5}">
                      <a16:colId xmlns:a16="http://schemas.microsoft.com/office/drawing/2014/main" val="3011492177"/>
                    </a:ext>
                  </a:extLst>
                </a:gridCol>
                <a:gridCol w="264105">
                  <a:extLst>
                    <a:ext uri="{9D8B030D-6E8A-4147-A177-3AD203B41FA5}">
                      <a16:colId xmlns:a16="http://schemas.microsoft.com/office/drawing/2014/main" val="3594399087"/>
                    </a:ext>
                  </a:extLst>
                </a:gridCol>
                <a:gridCol w="264105">
                  <a:extLst>
                    <a:ext uri="{9D8B030D-6E8A-4147-A177-3AD203B41FA5}">
                      <a16:colId xmlns:a16="http://schemas.microsoft.com/office/drawing/2014/main" val="261027181"/>
                    </a:ext>
                  </a:extLst>
                </a:gridCol>
                <a:gridCol w="264105">
                  <a:extLst>
                    <a:ext uri="{9D8B030D-6E8A-4147-A177-3AD203B41FA5}">
                      <a16:colId xmlns:a16="http://schemas.microsoft.com/office/drawing/2014/main" val="2650002954"/>
                    </a:ext>
                  </a:extLst>
                </a:gridCol>
                <a:gridCol w="264105">
                  <a:extLst>
                    <a:ext uri="{9D8B030D-6E8A-4147-A177-3AD203B41FA5}">
                      <a16:colId xmlns:a16="http://schemas.microsoft.com/office/drawing/2014/main" val="2051913981"/>
                    </a:ext>
                  </a:extLst>
                </a:gridCol>
              </a:tblGrid>
              <a:tr h="2830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</a:t>
                      </a:r>
                      <a:endParaRPr lang="ko-KR" altLang="en-US" sz="800" dirty="0"/>
                    </a:p>
                  </a:txBody>
                  <a:tcPr marL="69800" marR="69800" marT="34900" marB="349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</a:t>
                      </a:r>
                      <a:endParaRPr lang="ko-KR" altLang="en-US" sz="800" dirty="0"/>
                    </a:p>
                  </a:txBody>
                  <a:tcPr marL="69800" marR="69800" marT="34900" marB="349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3</a:t>
                      </a:r>
                      <a:endParaRPr lang="ko-KR" altLang="en-US" sz="800" dirty="0"/>
                    </a:p>
                  </a:txBody>
                  <a:tcPr marL="69800" marR="69800" marT="34900" marB="349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4</a:t>
                      </a:r>
                      <a:endParaRPr lang="ko-KR" altLang="en-US" sz="800" dirty="0"/>
                    </a:p>
                  </a:txBody>
                  <a:tcPr marL="69800" marR="69800" marT="34900" marB="349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5</a:t>
                      </a:r>
                      <a:endParaRPr lang="ko-KR" altLang="en-US" sz="800" dirty="0"/>
                    </a:p>
                  </a:txBody>
                  <a:tcPr marL="69800" marR="69800" marT="34900" marB="349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6</a:t>
                      </a:r>
                      <a:endParaRPr lang="ko-KR" altLang="en-US" sz="800" dirty="0"/>
                    </a:p>
                  </a:txBody>
                  <a:tcPr marL="69800" marR="69800" marT="34900" marB="349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7</a:t>
                      </a:r>
                      <a:endParaRPr lang="ko-KR" altLang="en-US" sz="800" dirty="0"/>
                    </a:p>
                  </a:txBody>
                  <a:tcPr marL="69800" marR="69800" marT="34900" marB="349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8</a:t>
                      </a:r>
                      <a:endParaRPr lang="ko-KR" altLang="en-US" sz="800" dirty="0"/>
                    </a:p>
                  </a:txBody>
                  <a:tcPr marL="69800" marR="69800" marT="34900" marB="349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9</a:t>
                      </a:r>
                      <a:endParaRPr lang="ko-KR" altLang="en-US" sz="800" dirty="0"/>
                    </a:p>
                  </a:txBody>
                  <a:tcPr marL="69800" marR="69800" marT="34900" marB="349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10</a:t>
                      </a:r>
                      <a:endParaRPr lang="ko-KR" altLang="en-US" sz="800" dirty="0"/>
                    </a:p>
                  </a:txBody>
                  <a:tcPr marL="69800" marR="69800" marT="34900" marB="349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11</a:t>
                      </a:r>
                      <a:endParaRPr lang="ko-KR" altLang="en-US" sz="800" dirty="0"/>
                    </a:p>
                  </a:txBody>
                  <a:tcPr marL="69800" marR="69800" marT="34900" marB="349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12</a:t>
                      </a:r>
                      <a:endParaRPr lang="ko-KR" altLang="en-US" sz="800" dirty="0"/>
                    </a:p>
                  </a:txBody>
                  <a:tcPr marL="69800" marR="69800" marT="34900" marB="349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13</a:t>
                      </a:r>
                      <a:endParaRPr lang="ko-KR" altLang="en-US" sz="800" dirty="0"/>
                    </a:p>
                  </a:txBody>
                  <a:tcPr marL="69800" marR="69800" marT="34900" marB="349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14</a:t>
                      </a:r>
                      <a:endParaRPr lang="ko-KR" altLang="en-US" sz="800" dirty="0"/>
                    </a:p>
                  </a:txBody>
                  <a:tcPr marL="69800" marR="69800" marT="34900" marB="349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15</a:t>
                      </a:r>
                      <a:endParaRPr lang="ko-KR" altLang="en-US" sz="800" dirty="0"/>
                    </a:p>
                  </a:txBody>
                  <a:tcPr marL="69800" marR="69800" marT="34900" marB="349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16</a:t>
                      </a:r>
                      <a:endParaRPr lang="ko-KR" altLang="en-US" sz="800" dirty="0"/>
                    </a:p>
                  </a:txBody>
                  <a:tcPr marL="69800" marR="69800" marT="34900" marB="349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17</a:t>
                      </a:r>
                      <a:endParaRPr lang="ko-KR" altLang="en-US" sz="800" dirty="0"/>
                    </a:p>
                  </a:txBody>
                  <a:tcPr marL="69800" marR="69800" marT="34900" marB="349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18</a:t>
                      </a:r>
                      <a:endParaRPr lang="ko-KR" altLang="en-US" sz="800" dirty="0"/>
                    </a:p>
                  </a:txBody>
                  <a:tcPr marL="69800" marR="69800" marT="34900" marB="349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19</a:t>
                      </a:r>
                      <a:endParaRPr lang="ko-KR" altLang="en-US" sz="800" dirty="0"/>
                    </a:p>
                  </a:txBody>
                  <a:tcPr marL="69800" marR="69800" marT="34900" marB="349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</a:t>
                      </a:r>
                      <a:endParaRPr lang="ko-KR" altLang="en-US" sz="800" dirty="0"/>
                    </a:p>
                  </a:txBody>
                  <a:tcPr marL="69800" marR="69800" marT="34900" marB="349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1317271"/>
                  </a:ext>
                </a:extLst>
              </a:tr>
            </a:tbl>
          </a:graphicData>
        </a:graphic>
      </p:graphicFrame>
      <p:graphicFrame>
        <p:nvGraphicFramePr>
          <p:cNvPr id="28" name="표 27"/>
          <p:cNvGraphicFramePr>
            <a:graphicFrameLocks noGrp="1"/>
          </p:cNvGraphicFramePr>
          <p:nvPr>
            <p:extLst/>
          </p:nvPr>
        </p:nvGraphicFramePr>
        <p:xfrm>
          <a:off x="89128" y="4100424"/>
          <a:ext cx="245484" cy="1750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5484">
                  <a:extLst>
                    <a:ext uri="{9D8B030D-6E8A-4147-A177-3AD203B41FA5}">
                      <a16:colId xmlns:a16="http://schemas.microsoft.com/office/drawing/2014/main" val="1538266254"/>
                    </a:ext>
                  </a:extLst>
                </a:gridCol>
              </a:tblGrid>
              <a:tr h="218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solidFill>
                            <a:schemeClr val="bg1"/>
                          </a:solidFill>
                        </a:rPr>
                        <a:t>A</a:t>
                      </a:r>
                      <a:endParaRPr lang="ko-KR" altLang="en-US" sz="800" b="1" dirty="0">
                        <a:solidFill>
                          <a:schemeClr val="bg1"/>
                        </a:solidFill>
                      </a:endParaRPr>
                    </a:p>
                  </a:txBody>
                  <a:tcPr marL="69800" marR="69800" marT="34900" marB="3490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8573847"/>
                  </a:ext>
                </a:extLst>
              </a:tr>
              <a:tr h="218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solidFill>
                            <a:schemeClr val="bg1"/>
                          </a:solidFill>
                        </a:rPr>
                        <a:t>B</a:t>
                      </a:r>
                      <a:endParaRPr lang="ko-KR" altLang="en-US" sz="800" b="1" dirty="0">
                        <a:solidFill>
                          <a:schemeClr val="bg1"/>
                        </a:solidFill>
                      </a:endParaRPr>
                    </a:p>
                  </a:txBody>
                  <a:tcPr marL="69800" marR="69800" marT="34900" marB="3490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8158833"/>
                  </a:ext>
                </a:extLst>
              </a:tr>
              <a:tr h="218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solidFill>
                            <a:schemeClr val="bg1"/>
                          </a:solidFill>
                        </a:rPr>
                        <a:t>C</a:t>
                      </a:r>
                      <a:endParaRPr lang="ko-KR" altLang="en-US" sz="800" b="1" dirty="0">
                        <a:solidFill>
                          <a:schemeClr val="bg1"/>
                        </a:solidFill>
                      </a:endParaRPr>
                    </a:p>
                  </a:txBody>
                  <a:tcPr marL="69800" marR="69800" marT="34900" marB="3490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7370266"/>
                  </a:ext>
                </a:extLst>
              </a:tr>
              <a:tr h="218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solidFill>
                            <a:schemeClr val="bg1"/>
                          </a:solidFill>
                        </a:rPr>
                        <a:t>D</a:t>
                      </a:r>
                      <a:endParaRPr lang="ko-KR" altLang="en-US" sz="800" b="1" dirty="0">
                        <a:solidFill>
                          <a:schemeClr val="bg1"/>
                        </a:solidFill>
                      </a:endParaRPr>
                    </a:p>
                  </a:txBody>
                  <a:tcPr marL="69800" marR="69800" marT="34900" marB="3490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7962116"/>
                  </a:ext>
                </a:extLst>
              </a:tr>
              <a:tr h="218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solidFill>
                            <a:schemeClr val="bg1"/>
                          </a:solidFill>
                        </a:rPr>
                        <a:t>E</a:t>
                      </a:r>
                      <a:endParaRPr lang="ko-KR" altLang="en-US" sz="800" b="1" dirty="0">
                        <a:solidFill>
                          <a:schemeClr val="bg1"/>
                        </a:solidFill>
                      </a:endParaRPr>
                    </a:p>
                  </a:txBody>
                  <a:tcPr marL="69800" marR="69800" marT="34900" marB="3490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620287"/>
                  </a:ext>
                </a:extLst>
              </a:tr>
              <a:tr h="218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solidFill>
                            <a:schemeClr val="bg1"/>
                          </a:solidFill>
                        </a:rPr>
                        <a:t>F</a:t>
                      </a:r>
                      <a:endParaRPr lang="ko-KR" altLang="en-US" sz="800" b="1" dirty="0">
                        <a:solidFill>
                          <a:schemeClr val="bg1"/>
                        </a:solidFill>
                      </a:endParaRPr>
                    </a:p>
                  </a:txBody>
                  <a:tcPr marL="69800" marR="69800" marT="34900" marB="3490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1859753"/>
                  </a:ext>
                </a:extLst>
              </a:tr>
              <a:tr h="218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solidFill>
                            <a:schemeClr val="bg1"/>
                          </a:solidFill>
                        </a:rPr>
                        <a:t>G</a:t>
                      </a:r>
                      <a:endParaRPr lang="ko-KR" altLang="en-US" sz="800" b="1" dirty="0">
                        <a:solidFill>
                          <a:schemeClr val="bg1"/>
                        </a:solidFill>
                      </a:endParaRPr>
                    </a:p>
                  </a:txBody>
                  <a:tcPr marL="69800" marR="69800" marT="34900" marB="3490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5734455"/>
                  </a:ext>
                </a:extLst>
              </a:tr>
              <a:tr h="218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solidFill>
                            <a:schemeClr val="bg1"/>
                          </a:solidFill>
                        </a:rPr>
                        <a:t>H</a:t>
                      </a:r>
                      <a:endParaRPr lang="ko-KR" altLang="en-US" sz="800" b="1" dirty="0">
                        <a:solidFill>
                          <a:schemeClr val="bg1"/>
                        </a:solidFill>
                      </a:endParaRPr>
                    </a:p>
                  </a:txBody>
                  <a:tcPr marL="69800" marR="69800" marT="34900" marB="3490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82262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869346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그림 8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224" y="1532883"/>
            <a:ext cx="6885493" cy="3891527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7</a:t>
            </a:r>
            <a:r>
              <a:rPr lang="en-US" altLang="ko-KR" dirty="0" smtClean="0"/>
              <a:t>. </a:t>
            </a:r>
            <a:r>
              <a:rPr lang="ko-KR" altLang="en-US" dirty="0" smtClean="0"/>
              <a:t>닌자 </a:t>
            </a:r>
            <a:r>
              <a:rPr lang="ko-KR" altLang="en-US" dirty="0"/>
              <a:t>얼굴</a:t>
            </a:r>
          </a:p>
        </p:txBody>
      </p:sp>
      <p:sp>
        <p:nvSpPr>
          <p:cNvPr id="31" name="내용 개체 틀 1"/>
          <p:cNvSpPr>
            <a:spLocks noGrp="1"/>
          </p:cNvSpPr>
          <p:nvPr>
            <p:ph idx="1"/>
          </p:nvPr>
        </p:nvSpPr>
        <p:spPr>
          <a:xfrm>
            <a:off x="7418733" y="900614"/>
            <a:ext cx="3935067" cy="5276349"/>
          </a:xfrm>
        </p:spPr>
        <p:txBody>
          <a:bodyPr/>
          <a:lstStyle/>
          <a:p>
            <a:r>
              <a:rPr lang="ko-KR" altLang="en-US" dirty="0" smtClean="0"/>
              <a:t>이동 패턴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표창이 발사되어 </a:t>
            </a:r>
            <a:r>
              <a:rPr lang="ko-KR" altLang="en-US" dirty="0">
                <a:solidFill>
                  <a:srgbClr val="FF0000"/>
                </a:solidFill>
              </a:rPr>
              <a:t>이동</a:t>
            </a:r>
            <a:r>
              <a:rPr lang="en-US" altLang="ko-KR" dirty="0">
                <a:solidFill>
                  <a:srgbClr val="FF0000"/>
                </a:solidFill>
              </a:rPr>
              <a:t>(</a:t>
            </a:r>
            <a:r>
              <a:rPr lang="ko-KR" altLang="en-US" dirty="0">
                <a:solidFill>
                  <a:srgbClr val="FF0000"/>
                </a:solidFill>
              </a:rPr>
              <a:t>이동속도</a:t>
            </a:r>
            <a:r>
              <a:rPr lang="en-US" altLang="ko-KR" dirty="0">
                <a:solidFill>
                  <a:srgbClr val="FF0000"/>
                </a:solidFill>
              </a:rPr>
              <a:t>)</a:t>
            </a:r>
          </a:p>
          <a:p>
            <a:pPr lvl="2"/>
            <a:r>
              <a:rPr lang="ko-KR" altLang="en-US" dirty="0"/>
              <a:t>표창이 날아가는 동안 얼굴이 변경됨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현재위치 </a:t>
            </a:r>
            <a:r>
              <a:rPr lang="ko-KR" altLang="en-US" dirty="0" err="1"/>
              <a:t>열번호가</a:t>
            </a:r>
            <a:r>
              <a:rPr lang="ko-KR" altLang="en-US" dirty="0"/>
              <a:t> </a:t>
            </a:r>
            <a:r>
              <a:rPr lang="en-US" altLang="ko-KR" dirty="0"/>
              <a:t>10 </a:t>
            </a:r>
            <a:r>
              <a:rPr lang="ko-KR" altLang="en-US" dirty="0"/>
              <a:t>이하</a:t>
            </a:r>
            <a:endParaRPr lang="en-US" altLang="ko-KR" dirty="0"/>
          </a:p>
          <a:p>
            <a:pPr marL="1371600" lvl="3" indent="0">
              <a:buNone/>
            </a:pPr>
            <a:r>
              <a:rPr lang="ko-KR" altLang="en-US" dirty="0" err="1" smtClean="0"/>
              <a:t>목표위치</a:t>
            </a:r>
            <a:r>
              <a:rPr lang="en-US" altLang="ko-KR" dirty="0" smtClean="0"/>
              <a:t>=</a:t>
            </a:r>
            <a:r>
              <a:rPr lang="ko-KR" altLang="en-US" dirty="0" err="1" smtClean="0"/>
              <a:t>열번호가</a:t>
            </a:r>
            <a:r>
              <a:rPr lang="ko-KR" altLang="en-US" dirty="0" smtClean="0"/>
              <a:t> </a:t>
            </a:r>
            <a:r>
              <a:rPr lang="en-US" altLang="ko-KR" dirty="0" smtClean="0"/>
              <a:t>11</a:t>
            </a:r>
            <a:r>
              <a:rPr lang="ko-KR" altLang="en-US" dirty="0" smtClean="0"/>
              <a:t>이상인 랜덤 위치 </a:t>
            </a:r>
            <a:endParaRPr lang="en-US" altLang="ko-KR" dirty="0" smtClean="0"/>
          </a:p>
          <a:p>
            <a:pPr marL="1371600" lvl="3" indent="0">
              <a:buNone/>
            </a:pPr>
            <a:r>
              <a:rPr lang="ko-KR" altLang="en-US" dirty="0" smtClean="0"/>
              <a:t>표창이 시계방향으로 </a:t>
            </a:r>
            <a:r>
              <a:rPr lang="ko-KR" altLang="en-US" dirty="0" smtClean="0">
                <a:solidFill>
                  <a:srgbClr val="FF0000"/>
                </a:solidFill>
              </a:rPr>
              <a:t>회전</a:t>
            </a:r>
            <a:r>
              <a:rPr lang="en-US" altLang="ko-KR" dirty="0" smtClean="0">
                <a:solidFill>
                  <a:srgbClr val="FF0000"/>
                </a:solidFill>
              </a:rPr>
              <a:t>(</a:t>
            </a:r>
            <a:r>
              <a:rPr lang="ko-KR" altLang="en-US" dirty="0" smtClean="0">
                <a:solidFill>
                  <a:srgbClr val="FF0000"/>
                </a:solidFill>
              </a:rPr>
              <a:t>회전속도</a:t>
            </a:r>
            <a:r>
              <a:rPr lang="en-US" altLang="ko-KR" dirty="0" smtClean="0">
                <a:solidFill>
                  <a:srgbClr val="FF0000"/>
                </a:solidFill>
              </a:rPr>
              <a:t>)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현재위치 </a:t>
            </a:r>
            <a:r>
              <a:rPr lang="ko-KR" altLang="en-US" dirty="0" err="1"/>
              <a:t>열번호가</a:t>
            </a:r>
            <a:r>
              <a:rPr lang="ko-KR" altLang="en-US" dirty="0"/>
              <a:t> </a:t>
            </a:r>
            <a:r>
              <a:rPr lang="en-US" altLang="ko-KR" dirty="0"/>
              <a:t>11 </a:t>
            </a:r>
            <a:r>
              <a:rPr lang="ko-KR" altLang="en-US" dirty="0"/>
              <a:t>이상</a:t>
            </a:r>
            <a:endParaRPr lang="en-US" altLang="ko-KR" dirty="0"/>
          </a:p>
          <a:p>
            <a:pPr marL="1371600" lvl="3" indent="0">
              <a:buNone/>
            </a:pPr>
            <a:r>
              <a:rPr lang="ko-KR" altLang="en-US" dirty="0" err="1" smtClean="0"/>
              <a:t>목표위치</a:t>
            </a:r>
            <a:r>
              <a:rPr lang="en-US" altLang="ko-KR" dirty="0" smtClean="0"/>
              <a:t>=</a:t>
            </a:r>
            <a:r>
              <a:rPr lang="ko-KR" altLang="en-US" dirty="0" err="1"/>
              <a:t>열번호가</a:t>
            </a:r>
            <a:r>
              <a:rPr lang="ko-KR" altLang="en-US" dirty="0"/>
              <a:t> </a:t>
            </a:r>
            <a:r>
              <a:rPr lang="en-US" altLang="ko-KR" dirty="0" smtClean="0"/>
              <a:t>10</a:t>
            </a:r>
            <a:r>
              <a:rPr lang="ko-KR" altLang="en-US" dirty="0" smtClean="0"/>
              <a:t>이하인 </a:t>
            </a:r>
            <a:r>
              <a:rPr lang="ko-KR" altLang="en-US" dirty="0"/>
              <a:t>랜덤 위치 </a:t>
            </a:r>
            <a:endParaRPr lang="en-US" altLang="ko-KR" dirty="0"/>
          </a:p>
          <a:p>
            <a:pPr marL="1371600" lvl="3" indent="0">
              <a:buNone/>
            </a:pPr>
            <a:r>
              <a:rPr lang="ko-KR" altLang="en-US" dirty="0"/>
              <a:t>표창이 </a:t>
            </a:r>
            <a:r>
              <a:rPr lang="ko-KR" altLang="en-US" dirty="0" smtClean="0"/>
              <a:t>반시계방향으로 </a:t>
            </a:r>
            <a:r>
              <a:rPr lang="ko-KR" altLang="en-US" dirty="0">
                <a:solidFill>
                  <a:srgbClr val="FF0000"/>
                </a:solidFill>
              </a:rPr>
              <a:t>회전</a:t>
            </a:r>
            <a:r>
              <a:rPr lang="en-US" altLang="ko-KR" dirty="0">
                <a:solidFill>
                  <a:srgbClr val="FF0000"/>
                </a:solidFill>
              </a:rPr>
              <a:t>(</a:t>
            </a:r>
            <a:r>
              <a:rPr lang="ko-KR" altLang="en-US" dirty="0">
                <a:solidFill>
                  <a:srgbClr val="FF0000"/>
                </a:solidFill>
              </a:rPr>
              <a:t>회전속도</a:t>
            </a:r>
            <a:r>
              <a:rPr lang="en-US" altLang="ko-KR" dirty="0" smtClean="0">
                <a:solidFill>
                  <a:srgbClr val="FF0000"/>
                </a:solidFill>
              </a:rPr>
              <a:t>)</a:t>
            </a:r>
          </a:p>
          <a:p>
            <a:pPr lvl="1"/>
            <a:r>
              <a:rPr lang="ko-KR" altLang="en-US" dirty="0" smtClean="0"/>
              <a:t>표창이 </a:t>
            </a:r>
            <a:r>
              <a:rPr lang="ko-KR" altLang="en-US" dirty="0" err="1" smtClean="0"/>
              <a:t>목표위치에</a:t>
            </a:r>
            <a:r>
              <a:rPr lang="ko-KR" altLang="en-US" dirty="0" smtClean="0"/>
              <a:t> </a:t>
            </a:r>
            <a:r>
              <a:rPr lang="ko-KR" altLang="en-US" dirty="0"/>
              <a:t>도착하면 </a:t>
            </a:r>
            <a:r>
              <a:rPr lang="ko-KR" altLang="en-US" dirty="0" smtClean="0"/>
              <a:t>얼굴이 해당 지점에 이동 후 </a:t>
            </a:r>
            <a:r>
              <a:rPr lang="en-US" altLang="ko-KR" dirty="0" smtClean="0"/>
              <a:t>0.5</a:t>
            </a:r>
            <a:r>
              <a:rPr lang="ko-KR" altLang="en-US" dirty="0" smtClean="0"/>
              <a:t>초간 정지</a:t>
            </a:r>
            <a:endParaRPr lang="en-US" altLang="ko-KR" dirty="0"/>
          </a:p>
          <a:p>
            <a:pPr lvl="1"/>
            <a:r>
              <a:rPr lang="ko-KR" altLang="en-US" dirty="0" smtClean="0"/>
              <a:t>①</a:t>
            </a:r>
            <a:r>
              <a:rPr lang="en-US" altLang="ko-KR" dirty="0" smtClean="0"/>
              <a:t>~</a:t>
            </a:r>
            <a:r>
              <a:rPr lang="ko-KR" altLang="en-US" dirty="0" smtClean="0"/>
              <a:t>②를 </a:t>
            </a:r>
            <a:r>
              <a:rPr lang="en-US" altLang="ko-KR" dirty="0" smtClean="0"/>
              <a:t>8</a:t>
            </a:r>
            <a:r>
              <a:rPr lang="ko-KR" altLang="en-US" dirty="0" smtClean="0"/>
              <a:t>회 </a:t>
            </a:r>
            <a:r>
              <a:rPr lang="ko-KR" altLang="en-US" dirty="0"/>
              <a:t>반복</a:t>
            </a:r>
            <a:endParaRPr lang="en-US" altLang="ko-KR" dirty="0"/>
          </a:p>
          <a:p>
            <a:pPr lvl="1"/>
            <a:r>
              <a:rPr lang="ko-KR" altLang="en-US" dirty="0"/>
              <a:t>현재 위치에서 </a:t>
            </a:r>
            <a:r>
              <a:rPr lang="en-US" altLang="ko-KR" dirty="0"/>
              <a:t>1</a:t>
            </a:r>
            <a:r>
              <a:rPr lang="ko-KR" altLang="en-US" dirty="0"/>
              <a:t>초 정지 후 돌진 패턴 실행</a:t>
            </a:r>
            <a:endParaRPr lang="en-US" altLang="ko-KR" dirty="0"/>
          </a:p>
          <a:p>
            <a:pPr lvl="1"/>
            <a:endParaRPr lang="en-US" altLang="ko-KR" dirty="0"/>
          </a:p>
          <a:p>
            <a:pPr marL="914400" lvl="2" indent="0">
              <a:buNone/>
            </a:pPr>
            <a:endParaRPr lang="en-US" altLang="ko-KR" dirty="0"/>
          </a:p>
          <a:p>
            <a:pPr marL="1371600" lvl="3" indent="0">
              <a:buNone/>
            </a:pPr>
            <a:endParaRPr lang="en-US" altLang="ko-KR" dirty="0" smtClean="0"/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/>
          </p:nvPr>
        </p:nvGraphicFramePr>
        <p:xfrm>
          <a:off x="499526" y="1993031"/>
          <a:ext cx="6917480" cy="22934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5874">
                  <a:extLst>
                    <a:ext uri="{9D8B030D-6E8A-4147-A177-3AD203B41FA5}">
                      <a16:colId xmlns:a16="http://schemas.microsoft.com/office/drawing/2014/main" val="1747243079"/>
                    </a:ext>
                  </a:extLst>
                </a:gridCol>
                <a:gridCol w="345874">
                  <a:extLst>
                    <a:ext uri="{9D8B030D-6E8A-4147-A177-3AD203B41FA5}">
                      <a16:colId xmlns:a16="http://schemas.microsoft.com/office/drawing/2014/main" val="1189096861"/>
                    </a:ext>
                  </a:extLst>
                </a:gridCol>
                <a:gridCol w="345874">
                  <a:extLst>
                    <a:ext uri="{9D8B030D-6E8A-4147-A177-3AD203B41FA5}">
                      <a16:colId xmlns:a16="http://schemas.microsoft.com/office/drawing/2014/main" val="824616355"/>
                    </a:ext>
                  </a:extLst>
                </a:gridCol>
                <a:gridCol w="345874">
                  <a:extLst>
                    <a:ext uri="{9D8B030D-6E8A-4147-A177-3AD203B41FA5}">
                      <a16:colId xmlns:a16="http://schemas.microsoft.com/office/drawing/2014/main" val="2718537876"/>
                    </a:ext>
                  </a:extLst>
                </a:gridCol>
                <a:gridCol w="345874">
                  <a:extLst>
                    <a:ext uri="{9D8B030D-6E8A-4147-A177-3AD203B41FA5}">
                      <a16:colId xmlns:a16="http://schemas.microsoft.com/office/drawing/2014/main" val="2640966179"/>
                    </a:ext>
                  </a:extLst>
                </a:gridCol>
                <a:gridCol w="345874">
                  <a:extLst>
                    <a:ext uri="{9D8B030D-6E8A-4147-A177-3AD203B41FA5}">
                      <a16:colId xmlns:a16="http://schemas.microsoft.com/office/drawing/2014/main" val="416416037"/>
                    </a:ext>
                  </a:extLst>
                </a:gridCol>
                <a:gridCol w="345874">
                  <a:extLst>
                    <a:ext uri="{9D8B030D-6E8A-4147-A177-3AD203B41FA5}">
                      <a16:colId xmlns:a16="http://schemas.microsoft.com/office/drawing/2014/main" val="1893047486"/>
                    </a:ext>
                  </a:extLst>
                </a:gridCol>
                <a:gridCol w="345874">
                  <a:extLst>
                    <a:ext uri="{9D8B030D-6E8A-4147-A177-3AD203B41FA5}">
                      <a16:colId xmlns:a16="http://schemas.microsoft.com/office/drawing/2014/main" val="3804865640"/>
                    </a:ext>
                  </a:extLst>
                </a:gridCol>
                <a:gridCol w="345874">
                  <a:extLst>
                    <a:ext uri="{9D8B030D-6E8A-4147-A177-3AD203B41FA5}">
                      <a16:colId xmlns:a16="http://schemas.microsoft.com/office/drawing/2014/main" val="4054751719"/>
                    </a:ext>
                  </a:extLst>
                </a:gridCol>
                <a:gridCol w="345874">
                  <a:extLst>
                    <a:ext uri="{9D8B030D-6E8A-4147-A177-3AD203B41FA5}">
                      <a16:colId xmlns:a16="http://schemas.microsoft.com/office/drawing/2014/main" val="560428056"/>
                    </a:ext>
                  </a:extLst>
                </a:gridCol>
                <a:gridCol w="345874">
                  <a:extLst>
                    <a:ext uri="{9D8B030D-6E8A-4147-A177-3AD203B41FA5}">
                      <a16:colId xmlns:a16="http://schemas.microsoft.com/office/drawing/2014/main" val="299895059"/>
                    </a:ext>
                  </a:extLst>
                </a:gridCol>
                <a:gridCol w="345874">
                  <a:extLst>
                    <a:ext uri="{9D8B030D-6E8A-4147-A177-3AD203B41FA5}">
                      <a16:colId xmlns:a16="http://schemas.microsoft.com/office/drawing/2014/main" val="278858905"/>
                    </a:ext>
                  </a:extLst>
                </a:gridCol>
                <a:gridCol w="345874">
                  <a:extLst>
                    <a:ext uri="{9D8B030D-6E8A-4147-A177-3AD203B41FA5}">
                      <a16:colId xmlns:a16="http://schemas.microsoft.com/office/drawing/2014/main" val="627972831"/>
                    </a:ext>
                  </a:extLst>
                </a:gridCol>
                <a:gridCol w="345874">
                  <a:extLst>
                    <a:ext uri="{9D8B030D-6E8A-4147-A177-3AD203B41FA5}">
                      <a16:colId xmlns:a16="http://schemas.microsoft.com/office/drawing/2014/main" val="112992110"/>
                    </a:ext>
                  </a:extLst>
                </a:gridCol>
                <a:gridCol w="345874">
                  <a:extLst>
                    <a:ext uri="{9D8B030D-6E8A-4147-A177-3AD203B41FA5}">
                      <a16:colId xmlns:a16="http://schemas.microsoft.com/office/drawing/2014/main" val="4182138052"/>
                    </a:ext>
                  </a:extLst>
                </a:gridCol>
                <a:gridCol w="345874">
                  <a:extLst>
                    <a:ext uri="{9D8B030D-6E8A-4147-A177-3AD203B41FA5}">
                      <a16:colId xmlns:a16="http://schemas.microsoft.com/office/drawing/2014/main" val="977699864"/>
                    </a:ext>
                  </a:extLst>
                </a:gridCol>
                <a:gridCol w="345874">
                  <a:extLst>
                    <a:ext uri="{9D8B030D-6E8A-4147-A177-3AD203B41FA5}">
                      <a16:colId xmlns:a16="http://schemas.microsoft.com/office/drawing/2014/main" val="303958274"/>
                    </a:ext>
                  </a:extLst>
                </a:gridCol>
                <a:gridCol w="345874">
                  <a:extLst>
                    <a:ext uri="{9D8B030D-6E8A-4147-A177-3AD203B41FA5}">
                      <a16:colId xmlns:a16="http://schemas.microsoft.com/office/drawing/2014/main" val="4243356657"/>
                    </a:ext>
                  </a:extLst>
                </a:gridCol>
                <a:gridCol w="345874">
                  <a:extLst>
                    <a:ext uri="{9D8B030D-6E8A-4147-A177-3AD203B41FA5}">
                      <a16:colId xmlns:a16="http://schemas.microsoft.com/office/drawing/2014/main" val="1028050742"/>
                    </a:ext>
                  </a:extLst>
                </a:gridCol>
                <a:gridCol w="345874">
                  <a:extLst>
                    <a:ext uri="{9D8B030D-6E8A-4147-A177-3AD203B41FA5}">
                      <a16:colId xmlns:a16="http://schemas.microsoft.com/office/drawing/2014/main" val="1062026086"/>
                    </a:ext>
                  </a:extLst>
                </a:gridCol>
              </a:tblGrid>
              <a:tr h="303292">
                <a:tc>
                  <a:txBody>
                    <a:bodyPr/>
                    <a:lstStyle/>
                    <a:p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7667957"/>
                  </a:ext>
                </a:extLst>
              </a:tr>
              <a:tr h="303292">
                <a:tc>
                  <a:txBody>
                    <a:bodyPr/>
                    <a:lstStyle/>
                    <a:p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0925272"/>
                  </a:ext>
                </a:extLst>
              </a:tr>
              <a:tr h="281149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801905"/>
                  </a:ext>
                </a:extLst>
              </a:tr>
              <a:tr h="281149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5136184"/>
                  </a:ext>
                </a:extLst>
              </a:tr>
              <a:tr h="281149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234174"/>
                  </a:ext>
                </a:extLst>
              </a:tr>
              <a:tr h="281149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9216224"/>
                  </a:ext>
                </a:extLst>
              </a:tr>
              <a:tr h="281149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1120478"/>
                  </a:ext>
                </a:extLst>
              </a:tr>
              <a:tr h="281149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3002672"/>
                  </a:ext>
                </a:extLst>
              </a:tr>
            </a:tbl>
          </a:graphicData>
        </a:graphic>
      </p:graphicFrame>
      <p:graphicFrame>
        <p:nvGraphicFramePr>
          <p:cNvPr id="4" name="표 3"/>
          <p:cNvGraphicFramePr>
            <a:graphicFrameLocks noGrp="1"/>
          </p:cNvGraphicFramePr>
          <p:nvPr>
            <p:extLst/>
          </p:nvPr>
        </p:nvGraphicFramePr>
        <p:xfrm>
          <a:off x="497349" y="4345952"/>
          <a:ext cx="691966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5983">
                  <a:extLst>
                    <a:ext uri="{9D8B030D-6E8A-4147-A177-3AD203B41FA5}">
                      <a16:colId xmlns:a16="http://schemas.microsoft.com/office/drawing/2014/main" val="1188229093"/>
                    </a:ext>
                  </a:extLst>
                </a:gridCol>
                <a:gridCol w="345983">
                  <a:extLst>
                    <a:ext uri="{9D8B030D-6E8A-4147-A177-3AD203B41FA5}">
                      <a16:colId xmlns:a16="http://schemas.microsoft.com/office/drawing/2014/main" val="2907796034"/>
                    </a:ext>
                  </a:extLst>
                </a:gridCol>
                <a:gridCol w="345983">
                  <a:extLst>
                    <a:ext uri="{9D8B030D-6E8A-4147-A177-3AD203B41FA5}">
                      <a16:colId xmlns:a16="http://schemas.microsoft.com/office/drawing/2014/main" val="383962448"/>
                    </a:ext>
                  </a:extLst>
                </a:gridCol>
                <a:gridCol w="345983">
                  <a:extLst>
                    <a:ext uri="{9D8B030D-6E8A-4147-A177-3AD203B41FA5}">
                      <a16:colId xmlns:a16="http://schemas.microsoft.com/office/drawing/2014/main" val="4086124469"/>
                    </a:ext>
                  </a:extLst>
                </a:gridCol>
                <a:gridCol w="345983">
                  <a:extLst>
                    <a:ext uri="{9D8B030D-6E8A-4147-A177-3AD203B41FA5}">
                      <a16:colId xmlns:a16="http://schemas.microsoft.com/office/drawing/2014/main" val="752921057"/>
                    </a:ext>
                  </a:extLst>
                </a:gridCol>
                <a:gridCol w="345983">
                  <a:extLst>
                    <a:ext uri="{9D8B030D-6E8A-4147-A177-3AD203B41FA5}">
                      <a16:colId xmlns:a16="http://schemas.microsoft.com/office/drawing/2014/main" val="93091027"/>
                    </a:ext>
                  </a:extLst>
                </a:gridCol>
                <a:gridCol w="345983">
                  <a:extLst>
                    <a:ext uri="{9D8B030D-6E8A-4147-A177-3AD203B41FA5}">
                      <a16:colId xmlns:a16="http://schemas.microsoft.com/office/drawing/2014/main" val="4251324559"/>
                    </a:ext>
                  </a:extLst>
                </a:gridCol>
                <a:gridCol w="345983">
                  <a:extLst>
                    <a:ext uri="{9D8B030D-6E8A-4147-A177-3AD203B41FA5}">
                      <a16:colId xmlns:a16="http://schemas.microsoft.com/office/drawing/2014/main" val="1447360280"/>
                    </a:ext>
                  </a:extLst>
                </a:gridCol>
                <a:gridCol w="345983">
                  <a:extLst>
                    <a:ext uri="{9D8B030D-6E8A-4147-A177-3AD203B41FA5}">
                      <a16:colId xmlns:a16="http://schemas.microsoft.com/office/drawing/2014/main" val="2466117263"/>
                    </a:ext>
                  </a:extLst>
                </a:gridCol>
                <a:gridCol w="345983">
                  <a:extLst>
                    <a:ext uri="{9D8B030D-6E8A-4147-A177-3AD203B41FA5}">
                      <a16:colId xmlns:a16="http://schemas.microsoft.com/office/drawing/2014/main" val="2052711099"/>
                    </a:ext>
                  </a:extLst>
                </a:gridCol>
                <a:gridCol w="345983">
                  <a:extLst>
                    <a:ext uri="{9D8B030D-6E8A-4147-A177-3AD203B41FA5}">
                      <a16:colId xmlns:a16="http://schemas.microsoft.com/office/drawing/2014/main" val="1494837202"/>
                    </a:ext>
                  </a:extLst>
                </a:gridCol>
                <a:gridCol w="345983">
                  <a:extLst>
                    <a:ext uri="{9D8B030D-6E8A-4147-A177-3AD203B41FA5}">
                      <a16:colId xmlns:a16="http://schemas.microsoft.com/office/drawing/2014/main" val="3362453768"/>
                    </a:ext>
                  </a:extLst>
                </a:gridCol>
                <a:gridCol w="345983">
                  <a:extLst>
                    <a:ext uri="{9D8B030D-6E8A-4147-A177-3AD203B41FA5}">
                      <a16:colId xmlns:a16="http://schemas.microsoft.com/office/drawing/2014/main" val="81398398"/>
                    </a:ext>
                  </a:extLst>
                </a:gridCol>
                <a:gridCol w="345983">
                  <a:extLst>
                    <a:ext uri="{9D8B030D-6E8A-4147-A177-3AD203B41FA5}">
                      <a16:colId xmlns:a16="http://schemas.microsoft.com/office/drawing/2014/main" val="4147099115"/>
                    </a:ext>
                  </a:extLst>
                </a:gridCol>
                <a:gridCol w="345983">
                  <a:extLst>
                    <a:ext uri="{9D8B030D-6E8A-4147-A177-3AD203B41FA5}">
                      <a16:colId xmlns:a16="http://schemas.microsoft.com/office/drawing/2014/main" val="4218715641"/>
                    </a:ext>
                  </a:extLst>
                </a:gridCol>
                <a:gridCol w="345983">
                  <a:extLst>
                    <a:ext uri="{9D8B030D-6E8A-4147-A177-3AD203B41FA5}">
                      <a16:colId xmlns:a16="http://schemas.microsoft.com/office/drawing/2014/main" val="3011492177"/>
                    </a:ext>
                  </a:extLst>
                </a:gridCol>
                <a:gridCol w="345983">
                  <a:extLst>
                    <a:ext uri="{9D8B030D-6E8A-4147-A177-3AD203B41FA5}">
                      <a16:colId xmlns:a16="http://schemas.microsoft.com/office/drawing/2014/main" val="3594399087"/>
                    </a:ext>
                  </a:extLst>
                </a:gridCol>
                <a:gridCol w="345983">
                  <a:extLst>
                    <a:ext uri="{9D8B030D-6E8A-4147-A177-3AD203B41FA5}">
                      <a16:colId xmlns:a16="http://schemas.microsoft.com/office/drawing/2014/main" val="261027181"/>
                    </a:ext>
                  </a:extLst>
                </a:gridCol>
                <a:gridCol w="345983">
                  <a:extLst>
                    <a:ext uri="{9D8B030D-6E8A-4147-A177-3AD203B41FA5}">
                      <a16:colId xmlns:a16="http://schemas.microsoft.com/office/drawing/2014/main" val="2650002954"/>
                    </a:ext>
                  </a:extLst>
                </a:gridCol>
                <a:gridCol w="345983">
                  <a:extLst>
                    <a:ext uri="{9D8B030D-6E8A-4147-A177-3AD203B41FA5}">
                      <a16:colId xmlns:a16="http://schemas.microsoft.com/office/drawing/2014/main" val="20519139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1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2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3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4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5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6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7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8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9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10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11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12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13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14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15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16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17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18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19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20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1317271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/>
          </p:nvPr>
        </p:nvGraphicFramePr>
        <p:xfrm>
          <a:off x="140845" y="1993030"/>
          <a:ext cx="321589" cy="22934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1589">
                  <a:extLst>
                    <a:ext uri="{9D8B030D-6E8A-4147-A177-3AD203B41FA5}">
                      <a16:colId xmlns:a16="http://schemas.microsoft.com/office/drawing/2014/main" val="1538266254"/>
                    </a:ext>
                  </a:extLst>
                </a:gridCol>
              </a:tblGrid>
              <a:tr h="2866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>
                          <a:solidFill>
                            <a:schemeClr val="bg1"/>
                          </a:solidFill>
                        </a:rPr>
                        <a:t>A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8573847"/>
                  </a:ext>
                </a:extLst>
              </a:tr>
              <a:tr h="2866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>
                          <a:solidFill>
                            <a:schemeClr val="bg1"/>
                          </a:solidFill>
                        </a:rPr>
                        <a:t>B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8158833"/>
                  </a:ext>
                </a:extLst>
              </a:tr>
              <a:tr h="2866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>
                          <a:solidFill>
                            <a:schemeClr val="bg1"/>
                          </a:solidFill>
                        </a:rPr>
                        <a:t>C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7370266"/>
                  </a:ext>
                </a:extLst>
              </a:tr>
              <a:tr h="2866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>
                          <a:solidFill>
                            <a:schemeClr val="bg1"/>
                          </a:solidFill>
                        </a:rPr>
                        <a:t>D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7962116"/>
                  </a:ext>
                </a:extLst>
              </a:tr>
              <a:tr h="2866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>
                          <a:solidFill>
                            <a:schemeClr val="bg1"/>
                          </a:solidFill>
                        </a:rPr>
                        <a:t>E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620287"/>
                  </a:ext>
                </a:extLst>
              </a:tr>
              <a:tr h="2866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>
                          <a:solidFill>
                            <a:schemeClr val="bg1"/>
                          </a:solidFill>
                        </a:rPr>
                        <a:t>F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1859753"/>
                  </a:ext>
                </a:extLst>
              </a:tr>
              <a:tr h="2866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>
                          <a:solidFill>
                            <a:schemeClr val="bg1"/>
                          </a:solidFill>
                        </a:rPr>
                        <a:t>G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5734455"/>
                  </a:ext>
                </a:extLst>
              </a:tr>
              <a:tr h="2866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>
                          <a:solidFill>
                            <a:schemeClr val="bg1"/>
                          </a:solidFill>
                        </a:rPr>
                        <a:t>H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8226293"/>
                  </a:ext>
                </a:extLst>
              </a:tr>
            </a:tbl>
          </a:graphicData>
        </a:graphic>
      </p:graphicFrame>
      <p:grpSp>
        <p:nvGrpSpPr>
          <p:cNvPr id="14" name="그룹 13"/>
          <p:cNvGrpSpPr/>
          <p:nvPr/>
        </p:nvGrpSpPr>
        <p:grpSpPr>
          <a:xfrm>
            <a:off x="1147206" y="2267506"/>
            <a:ext cx="397816" cy="381957"/>
            <a:chOff x="249533" y="1063385"/>
            <a:chExt cx="2489984" cy="2390723"/>
          </a:xfrm>
        </p:grpSpPr>
        <p:sp>
          <p:nvSpPr>
            <p:cNvPr id="15" name="타원 14"/>
            <p:cNvSpPr/>
            <p:nvPr/>
          </p:nvSpPr>
          <p:spPr>
            <a:xfrm>
              <a:off x="348794" y="1063385"/>
              <a:ext cx="2390723" cy="239072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6409" y="1278766"/>
              <a:ext cx="1922680" cy="1938736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870" b="98696" l="9843" r="97244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49533" y="1214653"/>
              <a:ext cx="2419688" cy="2191056"/>
            </a:xfrm>
            <a:prstGeom prst="rect">
              <a:avLst/>
            </a:prstGeom>
          </p:spPr>
        </p:pic>
      </p:grpSp>
      <p:grpSp>
        <p:nvGrpSpPr>
          <p:cNvPr id="18" name="그룹 17"/>
          <p:cNvGrpSpPr/>
          <p:nvPr/>
        </p:nvGrpSpPr>
        <p:grpSpPr>
          <a:xfrm>
            <a:off x="1554038" y="2289838"/>
            <a:ext cx="364129" cy="353728"/>
            <a:chOff x="2779858" y="1148065"/>
            <a:chExt cx="2461019" cy="2390723"/>
          </a:xfrm>
        </p:grpSpPr>
        <p:sp>
          <p:nvSpPr>
            <p:cNvPr id="19" name="타원 18"/>
            <p:cNvSpPr/>
            <p:nvPr/>
          </p:nvSpPr>
          <p:spPr>
            <a:xfrm>
              <a:off x="2850154" y="1148065"/>
              <a:ext cx="2390723" cy="239072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0" name="그림 19"/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0" b="100000" l="0" r="100000">
                          <a14:foregroundMark x1="38583" y1="96575" x2="96063" y2="95890"/>
                          <a14:foregroundMark x1="78740" y1="28082" x2="90551" y2="89041"/>
                        </a14:backgroundRemoval>
                      </a14:imgEffect>
                    </a14:imgLayer>
                  </a14:imgProps>
                </a:ext>
              </a:extLst>
            </a:blip>
            <a:srcRect t="13331"/>
            <a:stretch/>
          </p:blipFill>
          <p:spPr>
            <a:xfrm>
              <a:off x="2779858" y="1280138"/>
              <a:ext cx="2139787" cy="2131992"/>
            </a:xfrm>
            <a:prstGeom prst="rect">
              <a:avLst/>
            </a:prstGeom>
          </p:spPr>
        </p:pic>
      </p:grpSp>
      <p:pic>
        <p:nvPicPr>
          <p:cNvPr id="21" name="그림 20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70" b="98696" l="9843" r="97244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78346" y="2491078"/>
            <a:ext cx="292000" cy="264410"/>
          </a:xfrm>
          <a:prstGeom prst="rect">
            <a:avLst/>
          </a:prstGeom>
        </p:spPr>
      </p:pic>
      <p:cxnSp>
        <p:nvCxnSpPr>
          <p:cNvPr id="22" name="직선 화살표 연결선 21"/>
          <p:cNvCxnSpPr>
            <a:endCxn id="24" idx="6"/>
          </p:cNvCxnSpPr>
          <p:nvPr/>
        </p:nvCxnSpPr>
        <p:spPr>
          <a:xfrm>
            <a:off x="1923652" y="2425554"/>
            <a:ext cx="2743623" cy="30087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그룹 22"/>
          <p:cNvGrpSpPr/>
          <p:nvPr/>
        </p:nvGrpSpPr>
        <p:grpSpPr>
          <a:xfrm flipH="1">
            <a:off x="4667275" y="2556917"/>
            <a:ext cx="353091" cy="339015"/>
            <a:chOff x="249533" y="1063385"/>
            <a:chExt cx="2489984" cy="2390723"/>
          </a:xfrm>
        </p:grpSpPr>
        <p:sp>
          <p:nvSpPr>
            <p:cNvPr id="24" name="타원 23"/>
            <p:cNvSpPr/>
            <p:nvPr/>
          </p:nvSpPr>
          <p:spPr>
            <a:xfrm>
              <a:off x="348794" y="1063385"/>
              <a:ext cx="2390723" cy="239072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6409" y="1278766"/>
              <a:ext cx="1922680" cy="1938736"/>
            </a:xfrm>
            <a:prstGeom prst="rect">
              <a:avLst/>
            </a:prstGeom>
          </p:spPr>
        </p:pic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870" b="98696" l="9843" r="97244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49533" y="1214653"/>
              <a:ext cx="2419688" cy="2191056"/>
            </a:xfrm>
            <a:prstGeom prst="rect">
              <a:avLst/>
            </a:prstGeom>
          </p:spPr>
        </p:pic>
      </p:grpSp>
      <p:sp>
        <p:nvSpPr>
          <p:cNvPr id="28" name="아래로 구부러진 화살표 27"/>
          <p:cNvSpPr/>
          <p:nvPr/>
        </p:nvSpPr>
        <p:spPr>
          <a:xfrm rot="1800000">
            <a:off x="3382752" y="2389772"/>
            <a:ext cx="459487" cy="236089"/>
          </a:xfrm>
          <a:prstGeom prst="curved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9" name="아래로 구부러진 화살표 28"/>
          <p:cNvSpPr/>
          <p:nvPr/>
        </p:nvSpPr>
        <p:spPr>
          <a:xfrm rot="11700000">
            <a:off x="3237532" y="2673143"/>
            <a:ext cx="459487" cy="236089"/>
          </a:xfrm>
          <a:prstGeom prst="curved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1938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3995965" y="4096841"/>
            <a:ext cx="4200071" cy="473345"/>
          </a:xfrm>
          <a:prstGeom prst="rect">
            <a:avLst/>
          </a:prstGeom>
          <a:solidFill>
            <a:srgbClr val="8DBABD"/>
          </a:solidFill>
          <a:ln>
            <a:solidFill>
              <a:srgbClr val="8DBA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885950" y="2161426"/>
            <a:ext cx="8420100" cy="186204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1500" b="1" dirty="0" smtClean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보스</a:t>
            </a:r>
            <a:r>
              <a:rPr lang="en-US" altLang="ko-KR" sz="11500" b="1" dirty="0" smtClean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1500" b="1" dirty="0" err="1" smtClean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제작중</a:t>
            </a:r>
            <a:r>
              <a:rPr lang="en-US" altLang="ko-KR" sz="11500" b="1" dirty="0" smtClean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11500" b="1" dirty="0">
              <a:solidFill>
                <a:srgbClr val="00002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11242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r>
              <a:rPr lang="en-US" altLang="ko-KR" dirty="0" smtClean="0"/>
              <a:t>. </a:t>
            </a:r>
            <a:r>
              <a:rPr lang="ko-KR" altLang="en-US" dirty="0" err="1" smtClean="0"/>
              <a:t>카오게이</a:t>
            </a:r>
            <a:endParaRPr lang="ko-KR" altLang="en-US" dirty="0"/>
          </a:p>
        </p:txBody>
      </p:sp>
      <p:sp>
        <p:nvSpPr>
          <p:cNvPr id="31" name="내용 개체 틀 1"/>
          <p:cNvSpPr>
            <a:spLocks noGrp="1"/>
          </p:cNvSpPr>
          <p:nvPr>
            <p:ph idx="1"/>
          </p:nvPr>
        </p:nvSpPr>
        <p:spPr>
          <a:xfrm>
            <a:off x="5780972" y="900614"/>
            <a:ext cx="5572828" cy="5276349"/>
          </a:xfrm>
        </p:spPr>
        <p:txBody>
          <a:bodyPr/>
          <a:lstStyle/>
          <a:p>
            <a:r>
              <a:rPr lang="ko-KR" altLang="en-US" dirty="0" smtClean="0"/>
              <a:t>디자인</a:t>
            </a:r>
            <a:endParaRPr lang="en-US" altLang="ko-KR" dirty="0" smtClean="0"/>
          </a:p>
          <a:p>
            <a:r>
              <a:rPr lang="ko-KR" altLang="en-US" dirty="0" smtClean="0"/>
              <a:t>패턴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pPr lvl="2"/>
            <a:endParaRPr lang="en-US" altLang="ko-KR" dirty="0" smtClean="0"/>
          </a:p>
          <a:p>
            <a:pPr lvl="1"/>
            <a:endParaRPr lang="en-US" altLang="ko-KR" dirty="0" smtClean="0"/>
          </a:p>
          <a:p>
            <a:endParaRPr lang="en-US" altLang="ko-KR" dirty="0" smtClean="0"/>
          </a:p>
          <a:p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708" y="3839304"/>
            <a:ext cx="5058917" cy="2541679"/>
          </a:xfrm>
          <a:prstGeom prst="rect">
            <a:avLst/>
          </a:prstGeom>
        </p:spPr>
      </p:pic>
      <p:sp>
        <p:nvSpPr>
          <p:cNvPr id="38" name="타원 37"/>
          <p:cNvSpPr/>
          <p:nvPr/>
        </p:nvSpPr>
        <p:spPr>
          <a:xfrm>
            <a:off x="1786804" y="1148065"/>
            <a:ext cx="2390723" cy="2390723"/>
          </a:xfrm>
          <a:prstGeom prst="ellipse">
            <a:avLst/>
          </a:prstGeom>
          <a:solidFill>
            <a:srgbClr val="94796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2421" y="2016455"/>
            <a:ext cx="2638342" cy="1534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7306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고자</a:t>
            </a:r>
            <a:endParaRPr lang="ko-KR" altLang="en-US" dirty="0"/>
          </a:p>
        </p:txBody>
      </p:sp>
      <p:sp>
        <p:nvSpPr>
          <p:cNvPr id="31" name="내용 개체 틀 1"/>
          <p:cNvSpPr>
            <a:spLocks noGrp="1"/>
          </p:cNvSpPr>
          <p:nvPr>
            <p:ph idx="1"/>
          </p:nvPr>
        </p:nvSpPr>
        <p:spPr>
          <a:xfrm>
            <a:off x="5780972" y="900614"/>
            <a:ext cx="5572828" cy="5276349"/>
          </a:xfrm>
        </p:spPr>
        <p:txBody>
          <a:bodyPr/>
          <a:lstStyle/>
          <a:p>
            <a:r>
              <a:rPr lang="ko-KR" altLang="en-US" dirty="0" smtClean="0"/>
              <a:t>디자인</a:t>
            </a:r>
            <a:endParaRPr lang="en-US" altLang="ko-KR" dirty="0" smtClean="0"/>
          </a:p>
          <a:p>
            <a:r>
              <a:rPr lang="ko-KR" altLang="en-US" dirty="0" smtClean="0"/>
              <a:t>패턴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pPr lvl="2"/>
            <a:endParaRPr lang="en-US" altLang="ko-KR" dirty="0" smtClean="0"/>
          </a:p>
          <a:p>
            <a:pPr lvl="1"/>
            <a:endParaRPr lang="en-US" altLang="ko-KR" dirty="0" smtClean="0"/>
          </a:p>
          <a:p>
            <a:endParaRPr lang="en-US" altLang="ko-KR" dirty="0" smtClean="0"/>
          </a:p>
          <a:p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708" y="3839304"/>
            <a:ext cx="5058917" cy="2541679"/>
          </a:xfrm>
          <a:prstGeom prst="rect">
            <a:avLst/>
          </a:prstGeom>
        </p:spPr>
      </p:pic>
      <p:sp>
        <p:nvSpPr>
          <p:cNvPr id="2" name="타원 1"/>
          <p:cNvSpPr/>
          <p:nvPr/>
        </p:nvSpPr>
        <p:spPr>
          <a:xfrm>
            <a:off x="1786804" y="1148065"/>
            <a:ext cx="2390723" cy="2390723"/>
          </a:xfrm>
          <a:prstGeom prst="ellipse">
            <a:avLst/>
          </a:prstGeom>
          <a:solidFill>
            <a:srgbClr val="94796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505" r="98990">
                        <a14:foregroundMark x1="90404" y1="3535" x2="87374" y2="99495"/>
                        <a14:backgroundMark x1="16667" y1="9596" x2="7071" y2="90404"/>
                        <a14:backgroundMark x1="8081" y1="88889" x2="8081" y2="9848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61053" y="1331857"/>
            <a:ext cx="1886213" cy="1886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0292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r>
              <a:rPr lang="en-US" altLang="ko-KR" dirty="0" smtClean="0"/>
              <a:t>. </a:t>
            </a:r>
            <a:r>
              <a:rPr lang="ko-KR" altLang="en-US" dirty="0" err="1" smtClean="0"/>
              <a:t>은거기인</a:t>
            </a:r>
            <a:endParaRPr lang="ko-KR" altLang="en-US" dirty="0"/>
          </a:p>
        </p:txBody>
      </p:sp>
      <p:sp>
        <p:nvSpPr>
          <p:cNvPr id="31" name="내용 개체 틀 1"/>
          <p:cNvSpPr>
            <a:spLocks noGrp="1"/>
          </p:cNvSpPr>
          <p:nvPr>
            <p:ph idx="1"/>
          </p:nvPr>
        </p:nvSpPr>
        <p:spPr>
          <a:xfrm>
            <a:off x="5780972" y="900614"/>
            <a:ext cx="5572828" cy="5276349"/>
          </a:xfrm>
        </p:spPr>
        <p:txBody>
          <a:bodyPr/>
          <a:lstStyle/>
          <a:p>
            <a:r>
              <a:rPr lang="ko-KR" altLang="en-US" dirty="0" smtClean="0"/>
              <a:t>디자인</a:t>
            </a:r>
            <a:endParaRPr lang="en-US" altLang="ko-KR" dirty="0" smtClean="0"/>
          </a:p>
          <a:p>
            <a:r>
              <a:rPr lang="ko-KR" altLang="en-US" dirty="0" smtClean="0"/>
              <a:t>패턴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pPr lvl="2"/>
            <a:endParaRPr lang="en-US" altLang="ko-KR" dirty="0" smtClean="0"/>
          </a:p>
          <a:p>
            <a:pPr lvl="1"/>
            <a:endParaRPr lang="en-US" altLang="ko-KR" dirty="0" smtClean="0"/>
          </a:p>
          <a:p>
            <a:endParaRPr lang="en-US" altLang="ko-KR" dirty="0" smtClean="0"/>
          </a:p>
          <a:p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708" y="3839304"/>
            <a:ext cx="5058917" cy="2541679"/>
          </a:xfrm>
          <a:prstGeom prst="rect">
            <a:avLst/>
          </a:prstGeom>
        </p:spPr>
      </p:pic>
      <p:sp>
        <p:nvSpPr>
          <p:cNvPr id="2" name="타원 1"/>
          <p:cNvSpPr/>
          <p:nvPr/>
        </p:nvSpPr>
        <p:spPr>
          <a:xfrm>
            <a:off x="1786804" y="1148065"/>
            <a:ext cx="2390723" cy="2390723"/>
          </a:xfrm>
          <a:prstGeom prst="ellipse">
            <a:avLst/>
          </a:prstGeom>
          <a:solidFill>
            <a:srgbClr val="C79A8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99115">
                        <a14:foregroundMark x1="91150" y1="8403" x2="94690" y2="97479"/>
                        <a14:backgroundMark x1="885" y1="82353" x2="15044" y2="99160"/>
                        <a14:backgroundMark x1="885" y1="68908" x2="25664" y2="9916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36720" y="1356668"/>
            <a:ext cx="1973128" cy="2077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8497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4. </a:t>
            </a:r>
            <a:r>
              <a:rPr lang="ko-KR" altLang="en-US" dirty="0" smtClean="0"/>
              <a:t>무림고수</a:t>
            </a:r>
            <a:endParaRPr lang="ko-KR" altLang="en-US" dirty="0"/>
          </a:p>
        </p:txBody>
      </p:sp>
      <p:sp>
        <p:nvSpPr>
          <p:cNvPr id="31" name="내용 개체 틀 1"/>
          <p:cNvSpPr>
            <a:spLocks noGrp="1"/>
          </p:cNvSpPr>
          <p:nvPr>
            <p:ph idx="1"/>
          </p:nvPr>
        </p:nvSpPr>
        <p:spPr>
          <a:xfrm>
            <a:off x="5780972" y="900614"/>
            <a:ext cx="5572828" cy="5276349"/>
          </a:xfrm>
        </p:spPr>
        <p:txBody>
          <a:bodyPr/>
          <a:lstStyle/>
          <a:p>
            <a:r>
              <a:rPr lang="ko-KR" altLang="en-US" dirty="0" smtClean="0"/>
              <a:t>디자인</a:t>
            </a:r>
            <a:endParaRPr lang="en-US" altLang="ko-KR" dirty="0" smtClean="0"/>
          </a:p>
          <a:p>
            <a:r>
              <a:rPr lang="ko-KR" altLang="en-US" dirty="0" smtClean="0"/>
              <a:t>패턴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pPr lvl="2"/>
            <a:endParaRPr lang="en-US" altLang="ko-KR" dirty="0" smtClean="0"/>
          </a:p>
          <a:p>
            <a:pPr lvl="1"/>
            <a:endParaRPr lang="en-US" altLang="ko-KR" dirty="0" smtClean="0"/>
          </a:p>
          <a:p>
            <a:endParaRPr lang="en-US" altLang="ko-KR" dirty="0" smtClean="0"/>
          </a:p>
          <a:p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708" y="3839304"/>
            <a:ext cx="5058917" cy="2541679"/>
          </a:xfrm>
          <a:prstGeom prst="rect">
            <a:avLst/>
          </a:prstGeom>
        </p:spPr>
      </p:pic>
      <p:sp>
        <p:nvSpPr>
          <p:cNvPr id="2" name="타원 1"/>
          <p:cNvSpPr/>
          <p:nvPr/>
        </p:nvSpPr>
        <p:spPr>
          <a:xfrm>
            <a:off x="1786804" y="1148065"/>
            <a:ext cx="2390723" cy="2390723"/>
          </a:xfrm>
          <a:prstGeom prst="ellipse">
            <a:avLst/>
          </a:prstGeom>
          <a:solidFill>
            <a:srgbClr val="94796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8300" y="1201130"/>
            <a:ext cx="1894590" cy="2280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2506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</a:t>
            </a:r>
            <a:r>
              <a:rPr lang="en-US" altLang="ko-KR" dirty="0" smtClean="0"/>
              <a:t>. The SUN</a:t>
            </a:r>
            <a:endParaRPr lang="ko-KR" altLang="en-US" dirty="0"/>
          </a:p>
        </p:txBody>
      </p:sp>
      <p:sp>
        <p:nvSpPr>
          <p:cNvPr id="31" name="내용 개체 틀 1"/>
          <p:cNvSpPr>
            <a:spLocks noGrp="1"/>
          </p:cNvSpPr>
          <p:nvPr>
            <p:ph idx="1"/>
          </p:nvPr>
        </p:nvSpPr>
        <p:spPr>
          <a:xfrm>
            <a:off x="5780972" y="900614"/>
            <a:ext cx="5572828" cy="5276349"/>
          </a:xfrm>
        </p:spPr>
        <p:txBody>
          <a:bodyPr/>
          <a:lstStyle/>
          <a:p>
            <a:r>
              <a:rPr lang="ko-KR" altLang="en-US" dirty="0" smtClean="0"/>
              <a:t>디자인</a:t>
            </a:r>
            <a:endParaRPr lang="en-US" altLang="ko-KR" dirty="0" smtClean="0"/>
          </a:p>
          <a:p>
            <a:r>
              <a:rPr lang="ko-KR" altLang="en-US" dirty="0" smtClean="0"/>
              <a:t>패턴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pPr lvl="2"/>
            <a:endParaRPr lang="en-US" altLang="ko-KR" dirty="0" smtClean="0"/>
          </a:p>
          <a:p>
            <a:pPr lvl="1"/>
            <a:endParaRPr lang="en-US" altLang="ko-KR" dirty="0" smtClean="0"/>
          </a:p>
          <a:p>
            <a:endParaRPr lang="en-US" altLang="ko-KR" dirty="0" smtClean="0"/>
          </a:p>
          <a:p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708" y="3839304"/>
            <a:ext cx="5058917" cy="254167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3309" y="991111"/>
            <a:ext cx="3417713" cy="2757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7174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3995965" y="4096841"/>
            <a:ext cx="4200071" cy="473345"/>
          </a:xfrm>
          <a:prstGeom prst="rect">
            <a:avLst/>
          </a:prstGeom>
          <a:solidFill>
            <a:srgbClr val="8DBABD"/>
          </a:solidFill>
          <a:ln>
            <a:solidFill>
              <a:srgbClr val="8DBA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885950" y="2161426"/>
            <a:ext cx="8420100" cy="186204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1500" b="1" dirty="0" smtClean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개요</a:t>
            </a:r>
            <a:endParaRPr lang="ko-KR" altLang="en-US" sz="11500" b="1" dirty="0">
              <a:solidFill>
                <a:srgbClr val="00002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48806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컨셉 개요</a:t>
            </a:r>
            <a:endParaRPr lang="ko-KR" altLang="en-US" dirty="0"/>
          </a:p>
        </p:txBody>
      </p:sp>
      <p:sp>
        <p:nvSpPr>
          <p:cNvPr id="14" name="내용 개체 틀 1"/>
          <p:cNvSpPr>
            <a:spLocks noGrp="1"/>
          </p:cNvSpPr>
          <p:nvPr>
            <p:ph idx="1"/>
          </p:nvPr>
        </p:nvSpPr>
        <p:spPr>
          <a:xfrm>
            <a:off x="5780972" y="900614"/>
            <a:ext cx="5572828" cy="5276349"/>
          </a:xfrm>
        </p:spPr>
        <p:txBody>
          <a:bodyPr/>
          <a:lstStyle/>
          <a:p>
            <a:r>
              <a:rPr lang="ko-KR" altLang="en-US" dirty="0" smtClean="0"/>
              <a:t>줄거리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어디선가 얼굴 괴물이 나타나 땅을 쑥대밭으로 </a:t>
            </a:r>
            <a:r>
              <a:rPr lang="ko-KR" altLang="en-US" dirty="0" err="1" smtClean="0"/>
              <a:t>만듬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얼굴 괴물은 건물을 보면 박치기를 하는 습성이 있음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인류는 강력한 무인 </a:t>
            </a:r>
            <a:r>
              <a:rPr lang="ko-KR" altLang="en-US" dirty="0" err="1" smtClean="0"/>
              <a:t>터렛으로</a:t>
            </a:r>
            <a:r>
              <a:rPr lang="ko-KR" altLang="en-US" dirty="0" smtClean="0"/>
              <a:t> 중요 시설을 방어함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디자인 기준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잘 알려진 얼굴 </a:t>
            </a:r>
            <a:r>
              <a:rPr lang="ko-KR" altLang="en-US" dirty="0" err="1" smtClean="0"/>
              <a:t>밈을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패러디한</a:t>
            </a:r>
            <a:r>
              <a:rPr lang="ko-KR" altLang="en-US" dirty="0" smtClean="0"/>
              <a:t> 디자인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굴러다닐 수 있게 테두리는 원형으로 구성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pPr lvl="2"/>
            <a:endParaRPr lang="en-US" altLang="ko-KR" dirty="0" smtClean="0"/>
          </a:p>
          <a:p>
            <a:pPr lvl="1"/>
            <a:endParaRPr lang="en-US" altLang="ko-KR" dirty="0" smtClean="0"/>
          </a:p>
          <a:p>
            <a:endParaRPr lang="en-US" altLang="ko-KR" dirty="0" smtClean="0"/>
          </a:p>
          <a:p>
            <a:endParaRPr lang="ko-KR" altLang="en-US" dirty="0"/>
          </a:p>
        </p:txBody>
      </p:sp>
      <p:pic>
        <p:nvPicPr>
          <p:cNvPr id="2050" name="Picture 2" descr="Annoying-orange-logo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54"/>
          <a:stretch/>
        </p:blipFill>
        <p:spPr bwMode="auto">
          <a:xfrm>
            <a:off x="2954184" y="1456733"/>
            <a:ext cx="2663474" cy="1794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대공포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916" r="19380"/>
          <a:stretch/>
        </p:blipFill>
        <p:spPr bwMode="auto">
          <a:xfrm>
            <a:off x="340224" y="1582858"/>
            <a:ext cx="2723114" cy="166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슬픈개구리(페페)짤 모음 1 - pepe the fro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054" y="3806967"/>
            <a:ext cx="2623284" cy="2544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94910" y="3879023"/>
            <a:ext cx="2686062" cy="2400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5960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 </a:t>
            </a:r>
            <a:r>
              <a:rPr lang="ko-KR" altLang="en-US" dirty="0" smtClean="0"/>
              <a:t>적 </a:t>
            </a:r>
            <a:r>
              <a:rPr lang="ko-KR" altLang="en-US" dirty="0" err="1" smtClean="0"/>
              <a:t>생성위치</a:t>
            </a:r>
            <a:endParaRPr lang="ko-KR" altLang="en-US" dirty="0"/>
          </a:p>
        </p:txBody>
      </p:sp>
      <p:sp>
        <p:nvSpPr>
          <p:cNvPr id="31" name="내용 개체 틀 1"/>
          <p:cNvSpPr>
            <a:spLocks noGrp="1"/>
          </p:cNvSpPr>
          <p:nvPr>
            <p:ph idx="1"/>
          </p:nvPr>
        </p:nvSpPr>
        <p:spPr>
          <a:xfrm>
            <a:off x="7418733" y="900614"/>
            <a:ext cx="3935067" cy="5276349"/>
          </a:xfrm>
        </p:spPr>
        <p:txBody>
          <a:bodyPr/>
          <a:lstStyle/>
          <a:p>
            <a:r>
              <a:rPr lang="ko-KR" altLang="en-US" dirty="0" smtClean="0"/>
              <a:t>크기 및 위치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r>
              <a:rPr lang="ko-KR" altLang="en-US" dirty="0" smtClean="0"/>
              <a:t>생성 관련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해당 칸 중앙에 적 생성</a:t>
            </a:r>
            <a:endParaRPr lang="en-US" altLang="ko-KR" dirty="0"/>
          </a:p>
          <a:p>
            <a:pPr lvl="2"/>
            <a:r>
              <a:rPr lang="ko-KR" altLang="en-US" dirty="0" smtClean="0"/>
              <a:t>적 종류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생성 시간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먼저 생성한 적이 앞에</a:t>
            </a:r>
            <a:r>
              <a:rPr lang="en-US" altLang="ko-KR" dirty="0" smtClean="0"/>
              <a:t>, </a:t>
            </a:r>
            <a:r>
              <a:rPr lang="ko-KR" altLang="en-US" dirty="0" smtClean="0"/>
              <a:t>나중에 생성한 적이 뒤에 있음</a:t>
            </a:r>
            <a:endParaRPr lang="en-US" altLang="ko-KR" dirty="0" smtClean="0"/>
          </a:p>
          <a:p>
            <a:r>
              <a:rPr lang="ko-KR" altLang="en-US" dirty="0" smtClean="0"/>
              <a:t>패턴 설명 관련</a:t>
            </a:r>
            <a:endParaRPr lang="en-US" altLang="ko-KR" dirty="0" smtClean="0"/>
          </a:p>
          <a:p>
            <a:pPr lvl="1"/>
            <a:r>
              <a:rPr lang="ko-KR" altLang="en-US" dirty="0" err="1"/>
              <a:t>패러미터는</a:t>
            </a:r>
            <a:r>
              <a:rPr lang="ko-KR" altLang="en-US" dirty="0"/>
              <a:t> 붉은 색으로 </a:t>
            </a:r>
            <a:r>
              <a:rPr lang="ko-KR" altLang="en-US" dirty="0" smtClean="0"/>
              <a:t>표시</a:t>
            </a:r>
            <a:endParaRPr lang="en-US" altLang="ko-KR" dirty="0"/>
          </a:p>
          <a:p>
            <a:pPr lvl="1"/>
            <a:r>
              <a:rPr lang="ko-KR" altLang="en-US" dirty="0" smtClean="0"/>
              <a:t>패턴 용어 정의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</p:txBody>
      </p:sp>
      <p:sp>
        <p:nvSpPr>
          <p:cNvPr id="7" name="직사각형 6"/>
          <p:cNvSpPr/>
          <p:nvPr/>
        </p:nvSpPr>
        <p:spPr>
          <a:xfrm>
            <a:off x="499526" y="1594788"/>
            <a:ext cx="6912000" cy="3888000"/>
          </a:xfrm>
          <a:prstGeom prst="rect">
            <a:avLst/>
          </a:prstGeom>
          <a:solidFill>
            <a:srgbClr val="65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499526" y="2242788"/>
            <a:ext cx="6912000" cy="3240000"/>
          </a:xfrm>
          <a:prstGeom prst="rect">
            <a:avLst/>
          </a:prstGeom>
          <a:solidFill>
            <a:srgbClr val="CBAC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32" name="Picture 8" descr="Military Base Stock Illustrations – 1,507 Military Base Stock  Illustrations, Vectors &amp; Clipart - Dreamstim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250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733" y="4130393"/>
            <a:ext cx="1663503" cy="998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8" descr="Military Base Stock Illustrations – 1,507 Military Base Stock  Illustrations, Vectors &amp; Clipart - Dreamstim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250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8023" y="4130391"/>
            <a:ext cx="1663503" cy="998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9526" y="1584165"/>
            <a:ext cx="2717915" cy="720000"/>
          </a:xfrm>
          <a:prstGeom prst="rect">
            <a:avLst/>
          </a:prstGeom>
        </p:spPr>
      </p:pic>
      <p:pic>
        <p:nvPicPr>
          <p:cNvPr id="52" name="그림 5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3217441" y="1584165"/>
            <a:ext cx="2717915" cy="720000"/>
          </a:xfrm>
          <a:prstGeom prst="rect">
            <a:avLst/>
          </a:prstGeom>
        </p:spPr>
      </p:pic>
      <p:pic>
        <p:nvPicPr>
          <p:cNvPr id="53" name="그림 52"/>
          <p:cNvPicPr>
            <a:picLocks noChangeAspect="1"/>
          </p:cNvPicPr>
          <p:nvPr/>
        </p:nvPicPr>
        <p:blipFill rotWithShape="1">
          <a:blip r:embed="rId6"/>
          <a:srcRect l="1348" r="42271"/>
          <a:stretch/>
        </p:blipFill>
        <p:spPr>
          <a:xfrm>
            <a:off x="5877388" y="1582230"/>
            <a:ext cx="1532405" cy="720000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3428" y="2494418"/>
            <a:ext cx="2381510" cy="434163"/>
          </a:xfrm>
          <a:prstGeom prst="rect">
            <a:avLst/>
          </a:prstGeom>
        </p:spPr>
      </p:pic>
      <p:pic>
        <p:nvPicPr>
          <p:cNvPr id="55" name="그림 5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13020" y="3130037"/>
            <a:ext cx="2381510" cy="434163"/>
          </a:xfrm>
          <a:prstGeom prst="rect">
            <a:avLst/>
          </a:prstGeom>
        </p:spPr>
      </p:pic>
      <p:pic>
        <p:nvPicPr>
          <p:cNvPr id="57" name="그림 5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17430" y="3998334"/>
            <a:ext cx="2381510" cy="434163"/>
          </a:xfrm>
          <a:prstGeom prst="rect">
            <a:avLst/>
          </a:prstGeom>
        </p:spPr>
      </p:pic>
      <p:pic>
        <p:nvPicPr>
          <p:cNvPr id="59" name="그림 5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14490" y="2483476"/>
            <a:ext cx="2381510" cy="434163"/>
          </a:xfrm>
          <a:prstGeom prst="rect">
            <a:avLst/>
          </a:prstGeom>
        </p:spPr>
      </p:pic>
      <p:pic>
        <p:nvPicPr>
          <p:cNvPr id="50" name="그림 4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94639" y="3192060"/>
            <a:ext cx="2576418" cy="513904"/>
          </a:xfrm>
          <a:prstGeom prst="rect">
            <a:avLst/>
          </a:prstGeom>
        </p:spPr>
      </p:pic>
      <p:pic>
        <p:nvPicPr>
          <p:cNvPr id="51" name="그림 5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8823" y="3736258"/>
            <a:ext cx="3222719" cy="642818"/>
          </a:xfrm>
          <a:prstGeom prst="rect">
            <a:avLst/>
          </a:prstGeom>
        </p:spPr>
      </p:pic>
      <p:graphicFrame>
        <p:nvGraphicFramePr>
          <p:cNvPr id="58" name="표 5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681928"/>
              </p:ext>
            </p:extLst>
          </p:nvPr>
        </p:nvGraphicFramePr>
        <p:xfrm>
          <a:off x="7905428" y="1393590"/>
          <a:ext cx="2750205" cy="548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86628">
                  <a:extLst>
                    <a:ext uri="{9D8B030D-6E8A-4147-A177-3AD203B41FA5}">
                      <a16:colId xmlns:a16="http://schemas.microsoft.com/office/drawing/2014/main" val="825683458"/>
                    </a:ext>
                  </a:extLst>
                </a:gridCol>
                <a:gridCol w="1963577">
                  <a:extLst>
                    <a:ext uri="{9D8B030D-6E8A-4147-A177-3AD203B41FA5}">
                      <a16:colId xmlns:a16="http://schemas.microsoft.com/office/drawing/2014/main" val="2354154871"/>
                    </a:ext>
                  </a:extLst>
                </a:gridCol>
              </a:tblGrid>
              <a:tr h="2050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총 크기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1920*768(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칸당 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96*96)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83288912"/>
                  </a:ext>
                </a:extLst>
              </a:tr>
              <a:tr h="2050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위치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 smtClean="0">
                          <a:solidFill>
                            <a:schemeClr val="tx1"/>
                          </a:solidFill>
                        </a:rPr>
                        <a:t>최상단에서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 밑으로 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100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92726624"/>
                  </a:ext>
                </a:extLst>
              </a:tr>
            </a:tbl>
          </a:graphicData>
        </a:graphic>
      </p:graphicFrame>
      <p:pic>
        <p:nvPicPr>
          <p:cNvPr id="1034" name="Picture 10" descr="report abuse - broken barbed wire fence PNG image with transparent  background | TOPpng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589" b="18117"/>
          <a:stretch/>
        </p:blipFill>
        <p:spPr bwMode="auto">
          <a:xfrm flipH="1">
            <a:off x="503672" y="4750041"/>
            <a:ext cx="834144" cy="332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10" descr="report abuse - broken barbed wire fence PNG image with transparent  background | TOPpng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589" b="18117"/>
          <a:stretch/>
        </p:blipFill>
        <p:spPr bwMode="auto">
          <a:xfrm flipH="1">
            <a:off x="1350233" y="4750041"/>
            <a:ext cx="834144" cy="332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2" name="그룹 61"/>
          <p:cNvGrpSpPr/>
          <p:nvPr/>
        </p:nvGrpSpPr>
        <p:grpSpPr>
          <a:xfrm rot="2408265">
            <a:off x="2270852" y="4563171"/>
            <a:ext cx="873314" cy="481857"/>
            <a:chOff x="2157624" y="4130393"/>
            <a:chExt cx="873314" cy="998101"/>
          </a:xfrm>
        </p:grpSpPr>
        <p:pic>
          <p:nvPicPr>
            <p:cNvPr id="32" name="Picture 8" descr="Military Base Stock Illustrations – 1,507 Military Base Stock  Illustrations, Vectors &amp; Clipart - Dreamstime"/>
            <p:cNvPicPr>
              <a:picLocks noChangeAspect="1" noChangeArrowheads="1"/>
            </p:cNvPicPr>
            <p:nvPr/>
          </p:nvPicPr>
          <p:blipFill rotWithShape="1">
            <a:blip r:embed="rId10" cstate="print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250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9960"/>
            <a:stretch/>
          </p:blipFill>
          <p:spPr bwMode="auto">
            <a:xfrm rot="20700000">
              <a:off x="2157624" y="4130393"/>
              <a:ext cx="832419" cy="9981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8" name="Picture 10" descr="report abuse - broken barbed wire fence PNG image with transparent  background | TOPpng"/>
            <p:cNvPicPr>
              <a:picLocks noChangeAspect="1" noChangeArrowheads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8589" b="18117"/>
            <a:stretch/>
          </p:blipFill>
          <p:spPr bwMode="auto">
            <a:xfrm rot="20700000" flipH="1">
              <a:off x="2196794" y="4750041"/>
              <a:ext cx="834144" cy="3324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1" name="그룹 60"/>
          <p:cNvGrpSpPr/>
          <p:nvPr/>
        </p:nvGrpSpPr>
        <p:grpSpPr>
          <a:xfrm>
            <a:off x="3043355" y="4863669"/>
            <a:ext cx="1073556" cy="261806"/>
            <a:chOff x="3043355" y="4127374"/>
            <a:chExt cx="1073556" cy="998101"/>
          </a:xfrm>
        </p:grpSpPr>
        <p:pic>
          <p:nvPicPr>
            <p:cNvPr id="36" name="Picture 8" descr="Military Base Stock Illustrations – 1,507 Military Base Stock  Illustrations, Vectors &amp; Clipart - Dreamstime"/>
            <p:cNvPicPr>
              <a:picLocks noChangeAspect="1" noChangeArrowheads="1"/>
            </p:cNvPicPr>
            <p:nvPr/>
          </p:nvPicPr>
          <p:blipFill rotWithShape="1">
            <a:blip r:embed="rId13" cstate="print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1250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451"/>
            <a:stretch/>
          </p:blipFill>
          <p:spPr bwMode="auto">
            <a:xfrm>
              <a:off x="3276018" y="4127374"/>
              <a:ext cx="840893" cy="9981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9" name="Picture 10" descr="report abuse - broken barbed wire fence PNG image with transparent  background | TOPpng"/>
            <p:cNvPicPr>
              <a:picLocks noChangeAspect="1" noChangeArrowheads="1"/>
            </p:cNvPicPr>
            <p:nvPr/>
          </p:nvPicPr>
          <p:blipFill rotWithShape="1"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8589" b="18117"/>
            <a:stretch/>
          </p:blipFill>
          <p:spPr bwMode="auto">
            <a:xfrm flipH="1">
              <a:off x="3043355" y="4750041"/>
              <a:ext cx="834144" cy="3324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0" name="그룹 59"/>
          <p:cNvGrpSpPr/>
          <p:nvPr/>
        </p:nvGrpSpPr>
        <p:grpSpPr>
          <a:xfrm>
            <a:off x="4094530" y="4750041"/>
            <a:ext cx="958364" cy="378451"/>
            <a:chOff x="4094530" y="4130391"/>
            <a:chExt cx="958364" cy="998101"/>
          </a:xfrm>
        </p:grpSpPr>
        <p:pic>
          <p:nvPicPr>
            <p:cNvPr id="35" name="Picture 8" descr="Military Base Stock Illustrations – 1,507 Military Base Stock  Illustrations, Vectors &amp; Clipart - Dreamstime"/>
            <p:cNvPicPr>
              <a:picLocks noChangeAspect="1" noChangeArrowheads="1"/>
            </p:cNvPicPr>
            <p:nvPr/>
          </p:nvPicPr>
          <p:blipFill rotWithShape="1">
            <a:blip r:embed="rId10" cstate="print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250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451"/>
            <a:stretch/>
          </p:blipFill>
          <p:spPr bwMode="auto">
            <a:xfrm rot="20700000">
              <a:off x="4094530" y="4130391"/>
              <a:ext cx="840893" cy="9981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0" name="Picture 10" descr="report abuse - broken barbed wire fence PNG image with transparent  background | TOPpng"/>
            <p:cNvPicPr>
              <a:picLocks noChangeAspect="1" noChangeArrowheads="1"/>
            </p:cNvPicPr>
            <p:nvPr/>
          </p:nvPicPr>
          <p:blipFill rotWithShape="1"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8589" b="18117"/>
            <a:stretch/>
          </p:blipFill>
          <p:spPr bwMode="auto">
            <a:xfrm rot="20340458" flipH="1">
              <a:off x="4218750" y="4726416"/>
              <a:ext cx="834144" cy="3324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3" name="그룹 62"/>
          <p:cNvGrpSpPr/>
          <p:nvPr/>
        </p:nvGrpSpPr>
        <p:grpSpPr>
          <a:xfrm rot="19800000">
            <a:off x="4815745" y="4626656"/>
            <a:ext cx="898553" cy="455006"/>
            <a:chOff x="4862082" y="4130392"/>
            <a:chExt cx="898553" cy="998101"/>
          </a:xfrm>
        </p:grpSpPr>
        <p:pic>
          <p:nvPicPr>
            <p:cNvPr id="33" name="Picture 8" descr="Military Base Stock Illustrations – 1,507 Military Base Stock  Illustrations, Vectors &amp; Clipart - Dreamstime"/>
            <p:cNvPicPr>
              <a:picLocks noChangeAspect="1" noChangeArrowheads="1"/>
            </p:cNvPicPr>
            <p:nvPr/>
          </p:nvPicPr>
          <p:blipFill rotWithShape="1">
            <a:blip r:embed="rId10" cstate="print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250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451"/>
            <a:stretch/>
          </p:blipFill>
          <p:spPr bwMode="auto">
            <a:xfrm rot="900000">
              <a:off x="4919742" y="4130392"/>
              <a:ext cx="840893" cy="9981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1" name="Picture 10" descr="report abuse - broken barbed wire fence PNG image with transparent  background | TOPpng"/>
            <p:cNvPicPr>
              <a:picLocks noChangeAspect="1" noChangeArrowheads="1"/>
            </p:cNvPicPr>
            <p:nvPr/>
          </p:nvPicPr>
          <p:blipFill rotWithShape="1"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8589" b="18117"/>
            <a:stretch/>
          </p:blipFill>
          <p:spPr bwMode="auto">
            <a:xfrm rot="900000" flipH="1">
              <a:off x="4862082" y="4750041"/>
              <a:ext cx="834144" cy="3324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72" name="Picture 10" descr="report abuse - broken barbed wire fence PNG image with transparent  background | TOPpng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589" b="18117"/>
          <a:stretch/>
        </p:blipFill>
        <p:spPr bwMode="auto">
          <a:xfrm flipH="1">
            <a:off x="5583038" y="4750041"/>
            <a:ext cx="834144" cy="332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10" descr="report abuse - broken barbed wire fence PNG image with transparent  background | TOPpng"/>
          <p:cNvPicPr>
            <a:picLocks noChangeAspect="1" noChangeArrowheads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589" b="18117"/>
          <a:stretch/>
        </p:blipFill>
        <p:spPr bwMode="auto">
          <a:xfrm flipH="1">
            <a:off x="6429599" y="4750041"/>
            <a:ext cx="980194" cy="332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8" name="그룹 37"/>
          <p:cNvGrpSpPr/>
          <p:nvPr/>
        </p:nvGrpSpPr>
        <p:grpSpPr>
          <a:xfrm>
            <a:off x="682669" y="4715541"/>
            <a:ext cx="1080000" cy="720000"/>
            <a:chOff x="2076450" y="1492250"/>
            <a:chExt cx="3276600" cy="2168300"/>
          </a:xfrm>
        </p:grpSpPr>
        <p:sp>
          <p:nvSpPr>
            <p:cNvPr id="39" name="직사각형 38"/>
            <p:cNvSpPr/>
            <p:nvPr/>
          </p:nvSpPr>
          <p:spPr>
            <a:xfrm>
              <a:off x="2551966" y="1860550"/>
              <a:ext cx="720000" cy="126000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사다리꼴 39"/>
            <p:cNvSpPr/>
            <p:nvPr/>
          </p:nvSpPr>
          <p:spPr>
            <a:xfrm>
              <a:off x="2191966" y="3120550"/>
              <a:ext cx="1440000" cy="540000"/>
            </a:xfrm>
            <a:prstGeom prst="trapezoid">
              <a:avLst/>
            </a:prstGeom>
            <a:solidFill>
              <a:srgbClr val="76717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모서리가 둥근 직사각형 40"/>
            <p:cNvSpPr/>
            <p:nvPr/>
          </p:nvSpPr>
          <p:spPr>
            <a:xfrm>
              <a:off x="2076450" y="1492250"/>
              <a:ext cx="1651000" cy="533400"/>
            </a:xfrm>
            <a:prstGeom prst="roundRect">
              <a:avLst/>
            </a:prstGeom>
            <a:solidFill>
              <a:schemeClr val="tx1">
                <a:lumMod val="85000"/>
                <a:lumOff val="1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타원 41"/>
            <p:cNvSpPr/>
            <p:nvPr/>
          </p:nvSpPr>
          <p:spPr>
            <a:xfrm>
              <a:off x="2689694" y="1938342"/>
              <a:ext cx="444543" cy="444543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/>
            <p:cNvSpPr/>
            <p:nvPr/>
          </p:nvSpPr>
          <p:spPr>
            <a:xfrm>
              <a:off x="3727450" y="1704975"/>
              <a:ext cx="1625600" cy="10795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4" name="그룹 43"/>
          <p:cNvGrpSpPr/>
          <p:nvPr/>
        </p:nvGrpSpPr>
        <p:grpSpPr>
          <a:xfrm flipH="1">
            <a:off x="6104565" y="4715541"/>
            <a:ext cx="1080000" cy="720000"/>
            <a:chOff x="2076450" y="1492250"/>
            <a:chExt cx="3276600" cy="2168300"/>
          </a:xfrm>
        </p:grpSpPr>
        <p:sp>
          <p:nvSpPr>
            <p:cNvPr id="45" name="직사각형 44"/>
            <p:cNvSpPr/>
            <p:nvPr/>
          </p:nvSpPr>
          <p:spPr>
            <a:xfrm>
              <a:off x="2551966" y="1860550"/>
              <a:ext cx="720000" cy="126000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사다리꼴 45"/>
            <p:cNvSpPr/>
            <p:nvPr/>
          </p:nvSpPr>
          <p:spPr>
            <a:xfrm>
              <a:off x="2191966" y="3120550"/>
              <a:ext cx="1440000" cy="540000"/>
            </a:xfrm>
            <a:prstGeom prst="trapezoid">
              <a:avLst/>
            </a:prstGeom>
            <a:solidFill>
              <a:srgbClr val="76717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모서리가 둥근 직사각형 46"/>
            <p:cNvSpPr/>
            <p:nvPr/>
          </p:nvSpPr>
          <p:spPr>
            <a:xfrm>
              <a:off x="2076450" y="1492250"/>
              <a:ext cx="1651000" cy="533400"/>
            </a:xfrm>
            <a:prstGeom prst="roundRect">
              <a:avLst/>
            </a:prstGeom>
            <a:solidFill>
              <a:schemeClr val="tx1">
                <a:lumMod val="85000"/>
                <a:lumOff val="1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타원 47"/>
            <p:cNvSpPr/>
            <p:nvPr/>
          </p:nvSpPr>
          <p:spPr>
            <a:xfrm>
              <a:off x="2689694" y="1938342"/>
              <a:ext cx="444543" cy="444543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직사각형 48"/>
            <p:cNvSpPr/>
            <p:nvPr/>
          </p:nvSpPr>
          <p:spPr>
            <a:xfrm>
              <a:off x="3727450" y="1704975"/>
              <a:ext cx="1625600" cy="10795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4" name="그룹 53"/>
          <p:cNvGrpSpPr/>
          <p:nvPr/>
        </p:nvGrpSpPr>
        <p:grpSpPr>
          <a:xfrm>
            <a:off x="3501468" y="4379771"/>
            <a:ext cx="1080000" cy="1080000"/>
            <a:chOff x="1387618" y="1384677"/>
            <a:chExt cx="3225195" cy="2392741"/>
          </a:xfrm>
        </p:grpSpPr>
        <p:sp>
          <p:nvSpPr>
            <p:cNvPr id="56" name="직사각형 55"/>
            <p:cNvSpPr/>
            <p:nvPr/>
          </p:nvSpPr>
          <p:spPr>
            <a:xfrm>
              <a:off x="1456384" y="1885556"/>
              <a:ext cx="3096348" cy="189186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4" name="그림 63"/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2426877" y="2905332"/>
              <a:ext cx="1109344" cy="872086"/>
            </a:xfrm>
            <a:prstGeom prst="rect">
              <a:avLst/>
            </a:prstGeom>
          </p:spPr>
        </p:pic>
        <p:sp>
          <p:nvSpPr>
            <p:cNvPr id="65" name="원통 64"/>
            <p:cNvSpPr/>
            <p:nvPr/>
          </p:nvSpPr>
          <p:spPr>
            <a:xfrm>
              <a:off x="2348928" y="2905332"/>
              <a:ext cx="142023" cy="855200"/>
            </a:xfrm>
            <a:prstGeom prst="can">
              <a:avLst/>
            </a:prstGeom>
            <a:solidFill>
              <a:schemeClr val="accent3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원통 65"/>
            <p:cNvSpPr/>
            <p:nvPr/>
          </p:nvSpPr>
          <p:spPr>
            <a:xfrm>
              <a:off x="3501542" y="2905332"/>
              <a:ext cx="156058" cy="872085"/>
            </a:xfrm>
            <a:prstGeom prst="can">
              <a:avLst/>
            </a:prstGeom>
            <a:solidFill>
              <a:schemeClr val="accent3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빗면 73"/>
            <p:cNvSpPr/>
            <p:nvPr/>
          </p:nvSpPr>
          <p:spPr>
            <a:xfrm>
              <a:off x="2175594" y="2700837"/>
              <a:ext cx="1611410" cy="375217"/>
            </a:xfrm>
            <a:prstGeom prst="bevel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" b="1" dirty="0"/>
                <a:t>호</a:t>
              </a:r>
              <a:r>
                <a:rPr lang="ko-KR" altLang="en-US" sz="400" b="1" dirty="0" smtClean="0"/>
                <a:t> 국   강 병</a:t>
              </a:r>
              <a:endParaRPr lang="ko-KR" altLang="en-US" sz="400" b="1" dirty="0"/>
            </a:p>
          </p:txBody>
        </p:sp>
        <p:pic>
          <p:nvPicPr>
            <p:cNvPr id="75" name="그림 74"/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1682590" y="2239174"/>
              <a:ext cx="466790" cy="447737"/>
            </a:xfrm>
            <a:prstGeom prst="rect">
              <a:avLst/>
            </a:prstGeom>
          </p:spPr>
        </p:pic>
        <p:pic>
          <p:nvPicPr>
            <p:cNvPr id="76" name="그림 75"/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1678724" y="2971807"/>
              <a:ext cx="466790" cy="447737"/>
            </a:xfrm>
            <a:prstGeom prst="rect">
              <a:avLst/>
            </a:prstGeom>
          </p:spPr>
        </p:pic>
        <p:pic>
          <p:nvPicPr>
            <p:cNvPr id="77" name="그림 76"/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3818285" y="2239174"/>
              <a:ext cx="466790" cy="447737"/>
            </a:xfrm>
            <a:prstGeom prst="rect">
              <a:avLst/>
            </a:prstGeom>
          </p:spPr>
        </p:pic>
        <p:pic>
          <p:nvPicPr>
            <p:cNvPr id="78" name="그림 77"/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3814419" y="2971807"/>
              <a:ext cx="466790" cy="447737"/>
            </a:xfrm>
            <a:prstGeom prst="rect">
              <a:avLst/>
            </a:prstGeom>
          </p:spPr>
        </p:pic>
        <p:sp>
          <p:nvSpPr>
            <p:cNvPr id="79" name="사다리꼴 78"/>
            <p:cNvSpPr/>
            <p:nvPr/>
          </p:nvSpPr>
          <p:spPr>
            <a:xfrm>
              <a:off x="1387618" y="1384677"/>
              <a:ext cx="3225195" cy="718907"/>
            </a:xfrm>
            <a:prstGeom prst="trapezoid">
              <a:avLst/>
            </a:prstGeom>
            <a:solidFill>
              <a:srgbClr val="6A6428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0" name="그림 79"/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2766820" y="2230397"/>
              <a:ext cx="466790" cy="447737"/>
            </a:xfrm>
            <a:prstGeom prst="rect">
              <a:avLst/>
            </a:prstGeom>
          </p:spPr>
        </p:pic>
      </p:grp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5672477"/>
              </p:ext>
            </p:extLst>
          </p:nvPr>
        </p:nvGraphicFramePr>
        <p:xfrm>
          <a:off x="499526" y="1993031"/>
          <a:ext cx="6917480" cy="22934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5874">
                  <a:extLst>
                    <a:ext uri="{9D8B030D-6E8A-4147-A177-3AD203B41FA5}">
                      <a16:colId xmlns:a16="http://schemas.microsoft.com/office/drawing/2014/main" val="1747243079"/>
                    </a:ext>
                  </a:extLst>
                </a:gridCol>
                <a:gridCol w="345874">
                  <a:extLst>
                    <a:ext uri="{9D8B030D-6E8A-4147-A177-3AD203B41FA5}">
                      <a16:colId xmlns:a16="http://schemas.microsoft.com/office/drawing/2014/main" val="1189096861"/>
                    </a:ext>
                  </a:extLst>
                </a:gridCol>
                <a:gridCol w="345874">
                  <a:extLst>
                    <a:ext uri="{9D8B030D-6E8A-4147-A177-3AD203B41FA5}">
                      <a16:colId xmlns:a16="http://schemas.microsoft.com/office/drawing/2014/main" val="824616355"/>
                    </a:ext>
                  </a:extLst>
                </a:gridCol>
                <a:gridCol w="345874">
                  <a:extLst>
                    <a:ext uri="{9D8B030D-6E8A-4147-A177-3AD203B41FA5}">
                      <a16:colId xmlns:a16="http://schemas.microsoft.com/office/drawing/2014/main" val="2718537876"/>
                    </a:ext>
                  </a:extLst>
                </a:gridCol>
                <a:gridCol w="345874">
                  <a:extLst>
                    <a:ext uri="{9D8B030D-6E8A-4147-A177-3AD203B41FA5}">
                      <a16:colId xmlns:a16="http://schemas.microsoft.com/office/drawing/2014/main" val="2640966179"/>
                    </a:ext>
                  </a:extLst>
                </a:gridCol>
                <a:gridCol w="345874">
                  <a:extLst>
                    <a:ext uri="{9D8B030D-6E8A-4147-A177-3AD203B41FA5}">
                      <a16:colId xmlns:a16="http://schemas.microsoft.com/office/drawing/2014/main" val="416416037"/>
                    </a:ext>
                  </a:extLst>
                </a:gridCol>
                <a:gridCol w="345874">
                  <a:extLst>
                    <a:ext uri="{9D8B030D-6E8A-4147-A177-3AD203B41FA5}">
                      <a16:colId xmlns:a16="http://schemas.microsoft.com/office/drawing/2014/main" val="1893047486"/>
                    </a:ext>
                  </a:extLst>
                </a:gridCol>
                <a:gridCol w="345874">
                  <a:extLst>
                    <a:ext uri="{9D8B030D-6E8A-4147-A177-3AD203B41FA5}">
                      <a16:colId xmlns:a16="http://schemas.microsoft.com/office/drawing/2014/main" val="3804865640"/>
                    </a:ext>
                  </a:extLst>
                </a:gridCol>
                <a:gridCol w="345874">
                  <a:extLst>
                    <a:ext uri="{9D8B030D-6E8A-4147-A177-3AD203B41FA5}">
                      <a16:colId xmlns:a16="http://schemas.microsoft.com/office/drawing/2014/main" val="4054751719"/>
                    </a:ext>
                  </a:extLst>
                </a:gridCol>
                <a:gridCol w="345874">
                  <a:extLst>
                    <a:ext uri="{9D8B030D-6E8A-4147-A177-3AD203B41FA5}">
                      <a16:colId xmlns:a16="http://schemas.microsoft.com/office/drawing/2014/main" val="560428056"/>
                    </a:ext>
                  </a:extLst>
                </a:gridCol>
                <a:gridCol w="345874">
                  <a:extLst>
                    <a:ext uri="{9D8B030D-6E8A-4147-A177-3AD203B41FA5}">
                      <a16:colId xmlns:a16="http://schemas.microsoft.com/office/drawing/2014/main" val="299895059"/>
                    </a:ext>
                  </a:extLst>
                </a:gridCol>
                <a:gridCol w="345874">
                  <a:extLst>
                    <a:ext uri="{9D8B030D-6E8A-4147-A177-3AD203B41FA5}">
                      <a16:colId xmlns:a16="http://schemas.microsoft.com/office/drawing/2014/main" val="278858905"/>
                    </a:ext>
                  </a:extLst>
                </a:gridCol>
                <a:gridCol w="345874">
                  <a:extLst>
                    <a:ext uri="{9D8B030D-6E8A-4147-A177-3AD203B41FA5}">
                      <a16:colId xmlns:a16="http://schemas.microsoft.com/office/drawing/2014/main" val="627972831"/>
                    </a:ext>
                  </a:extLst>
                </a:gridCol>
                <a:gridCol w="345874">
                  <a:extLst>
                    <a:ext uri="{9D8B030D-6E8A-4147-A177-3AD203B41FA5}">
                      <a16:colId xmlns:a16="http://schemas.microsoft.com/office/drawing/2014/main" val="112992110"/>
                    </a:ext>
                  </a:extLst>
                </a:gridCol>
                <a:gridCol w="345874">
                  <a:extLst>
                    <a:ext uri="{9D8B030D-6E8A-4147-A177-3AD203B41FA5}">
                      <a16:colId xmlns:a16="http://schemas.microsoft.com/office/drawing/2014/main" val="4182138052"/>
                    </a:ext>
                  </a:extLst>
                </a:gridCol>
                <a:gridCol w="345874">
                  <a:extLst>
                    <a:ext uri="{9D8B030D-6E8A-4147-A177-3AD203B41FA5}">
                      <a16:colId xmlns:a16="http://schemas.microsoft.com/office/drawing/2014/main" val="977699864"/>
                    </a:ext>
                  </a:extLst>
                </a:gridCol>
                <a:gridCol w="345874">
                  <a:extLst>
                    <a:ext uri="{9D8B030D-6E8A-4147-A177-3AD203B41FA5}">
                      <a16:colId xmlns:a16="http://schemas.microsoft.com/office/drawing/2014/main" val="303958274"/>
                    </a:ext>
                  </a:extLst>
                </a:gridCol>
                <a:gridCol w="345874">
                  <a:extLst>
                    <a:ext uri="{9D8B030D-6E8A-4147-A177-3AD203B41FA5}">
                      <a16:colId xmlns:a16="http://schemas.microsoft.com/office/drawing/2014/main" val="4243356657"/>
                    </a:ext>
                  </a:extLst>
                </a:gridCol>
                <a:gridCol w="345874">
                  <a:extLst>
                    <a:ext uri="{9D8B030D-6E8A-4147-A177-3AD203B41FA5}">
                      <a16:colId xmlns:a16="http://schemas.microsoft.com/office/drawing/2014/main" val="1028050742"/>
                    </a:ext>
                  </a:extLst>
                </a:gridCol>
                <a:gridCol w="345874">
                  <a:extLst>
                    <a:ext uri="{9D8B030D-6E8A-4147-A177-3AD203B41FA5}">
                      <a16:colId xmlns:a16="http://schemas.microsoft.com/office/drawing/2014/main" val="1062026086"/>
                    </a:ext>
                  </a:extLst>
                </a:gridCol>
              </a:tblGrid>
              <a:tr h="303292">
                <a:tc>
                  <a:txBody>
                    <a:bodyPr/>
                    <a:lstStyle/>
                    <a:p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7667957"/>
                  </a:ext>
                </a:extLst>
              </a:tr>
              <a:tr h="303292">
                <a:tc>
                  <a:txBody>
                    <a:bodyPr/>
                    <a:lstStyle/>
                    <a:p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0925272"/>
                  </a:ext>
                </a:extLst>
              </a:tr>
              <a:tr h="281149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801905"/>
                  </a:ext>
                </a:extLst>
              </a:tr>
              <a:tr h="281149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5136184"/>
                  </a:ext>
                </a:extLst>
              </a:tr>
              <a:tr h="281149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234174"/>
                  </a:ext>
                </a:extLst>
              </a:tr>
              <a:tr h="281149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9216224"/>
                  </a:ext>
                </a:extLst>
              </a:tr>
              <a:tr h="281149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1120478"/>
                  </a:ext>
                </a:extLst>
              </a:tr>
              <a:tr h="281149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3002672"/>
                  </a:ext>
                </a:extLst>
              </a:tr>
            </a:tbl>
          </a:graphicData>
        </a:graphic>
      </p:graphicFrame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487407"/>
              </p:ext>
            </p:extLst>
          </p:nvPr>
        </p:nvGraphicFramePr>
        <p:xfrm>
          <a:off x="497349" y="4345952"/>
          <a:ext cx="691966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5983">
                  <a:extLst>
                    <a:ext uri="{9D8B030D-6E8A-4147-A177-3AD203B41FA5}">
                      <a16:colId xmlns:a16="http://schemas.microsoft.com/office/drawing/2014/main" val="1188229093"/>
                    </a:ext>
                  </a:extLst>
                </a:gridCol>
                <a:gridCol w="345983">
                  <a:extLst>
                    <a:ext uri="{9D8B030D-6E8A-4147-A177-3AD203B41FA5}">
                      <a16:colId xmlns:a16="http://schemas.microsoft.com/office/drawing/2014/main" val="2907796034"/>
                    </a:ext>
                  </a:extLst>
                </a:gridCol>
                <a:gridCol w="345983">
                  <a:extLst>
                    <a:ext uri="{9D8B030D-6E8A-4147-A177-3AD203B41FA5}">
                      <a16:colId xmlns:a16="http://schemas.microsoft.com/office/drawing/2014/main" val="383962448"/>
                    </a:ext>
                  </a:extLst>
                </a:gridCol>
                <a:gridCol w="345983">
                  <a:extLst>
                    <a:ext uri="{9D8B030D-6E8A-4147-A177-3AD203B41FA5}">
                      <a16:colId xmlns:a16="http://schemas.microsoft.com/office/drawing/2014/main" val="4086124469"/>
                    </a:ext>
                  </a:extLst>
                </a:gridCol>
                <a:gridCol w="345983">
                  <a:extLst>
                    <a:ext uri="{9D8B030D-6E8A-4147-A177-3AD203B41FA5}">
                      <a16:colId xmlns:a16="http://schemas.microsoft.com/office/drawing/2014/main" val="752921057"/>
                    </a:ext>
                  </a:extLst>
                </a:gridCol>
                <a:gridCol w="345983">
                  <a:extLst>
                    <a:ext uri="{9D8B030D-6E8A-4147-A177-3AD203B41FA5}">
                      <a16:colId xmlns:a16="http://schemas.microsoft.com/office/drawing/2014/main" val="93091027"/>
                    </a:ext>
                  </a:extLst>
                </a:gridCol>
                <a:gridCol w="345983">
                  <a:extLst>
                    <a:ext uri="{9D8B030D-6E8A-4147-A177-3AD203B41FA5}">
                      <a16:colId xmlns:a16="http://schemas.microsoft.com/office/drawing/2014/main" val="4251324559"/>
                    </a:ext>
                  </a:extLst>
                </a:gridCol>
                <a:gridCol w="345983">
                  <a:extLst>
                    <a:ext uri="{9D8B030D-6E8A-4147-A177-3AD203B41FA5}">
                      <a16:colId xmlns:a16="http://schemas.microsoft.com/office/drawing/2014/main" val="1447360280"/>
                    </a:ext>
                  </a:extLst>
                </a:gridCol>
                <a:gridCol w="345983">
                  <a:extLst>
                    <a:ext uri="{9D8B030D-6E8A-4147-A177-3AD203B41FA5}">
                      <a16:colId xmlns:a16="http://schemas.microsoft.com/office/drawing/2014/main" val="2466117263"/>
                    </a:ext>
                  </a:extLst>
                </a:gridCol>
                <a:gridCol w="345983">
                  <a:extLst>
                    <a:ext uri="{9D8B030D-6E8A-4147-A177-3AD203B41FA5}">
                      <a16:colId xmlns:a16="http://schemas.microsoft.com/office/drawing/2014/main" val="2052711099"/>
                    </a:ext>
                  </a:extLst>
                </a:gridCol>
                <a:gridCol w="345983">
                  <a:extLst>
                    <a:ext uri="{9D8B030D-6E8A-4147-A177-3AD203B41FA5}">
                      <a16:colId xmlns:a16="http://schemas.microsoft.com/office/drawing/2014/main" val="1494837202"/>
                    </a:ext>
                  </a:extLst>
                </a:gridCol>
                <a:gridCol w="345983">
                  <a:extLst>
                    <a:ext uri="{9D8B030D-6E8A-4147-A177-3AD203B41FA5}">
                      <a16:colId xmlns:a16="http://schemas.microsoft.com/office/drawing/2014/main" val="3362453768"/>
                    </a:ext>
                  </a:extLst>
                </a:gridCol>
                <a:gridCol w="345983">
                  <a:extLst>
                    <a:ext uri="{9D8B030D-6E8A-4147-A177-3AD203B41FA5}">
                      <a16:colId xmlns:a16="http://schemas.microsoft.com/office/drawing/2014/main" val="81398398"/>
                    </a:ext>
                  </a:extLst>
                </a:gridCol>
                <a:gridCol w="345983">
                  <a:extLst>
                    <a:ext uri="{9D8B030D-6E8A-4147-A177-3AD203B41FA5}">
                      <a16:colId xmlns:a16="http://schemas.microsoft.com/office/drawing/2014/main" val="4147099115"/>
                    </a:ext>
                  </a:extLst>
                </a:gridCol>
                <a:gridCol w="345983">
                  <a:extLst>
                    <a:ext uri="{9D8B030D-6E8A-4147-A177-3AD203B41FA5}">
                      <a16:colId xmlns:a16="http://schemas.microsoft.com/office/drawing/2014/main" val="4218715641"/>
                    </a:ext>
                  </a:extLst>
                </a:gridCol>
                <a:gridCol w="345983">
                  <a:extLst>
                    <a:ext uri="{9D8B030D-6E8A-4147-A177-3AD203B41FA5}">
                      <a16:colId xmlns:a16="http://schemas.microsoft.com/office/drawing/2014/main" val="3011492177"/>
                    </a:ext>
                  </a:extLst>
                </a:gridCol>
                <a:gridCol w="345983">
                  <a:extLst>
                    <a:ext uri="{9D8B030D-6E8A-4147-A177-3AD203B41FA5}">
                      <a16:colId xmlns:a16="http://schemas.microsoft.com/office/drawing/2014/main" val="3594399087"/>
                    </a:ext>
                  </a:extLst>
                </a:gridCol>
                <a:gridCol w="345983">
                  <a:extLst>
                    <a:ext uri="{9D8B030D-6E8A-4147-A177-3AD203B41FA5}">
                      <a16:colId xmlns:a16="http://schemas.microsoft.com/office/drawing/2014/main" val="261027181"/>
                    </a:ext>
                  </a:extLst>
                </a:gridCol>
                <a:gridCol w="345983">
                  <a:extLst>
                    <a:ext uri="{9D8B030D-6E8A-4147-A177-3AD203B41FA5}">
                      <a16:colId xmlns:a16="http://schemas.microsoft.com/office/drawing/2014/main" val="2650002954"/>
                    </a:ext>
                  </a:extLst>
                </a:gridCol>
                <a:gridCol w="345983">
                  <a:extLst>
                    <a:ext uri="{9D8B030D-6E8A-4147-A177-3AD203B41FA5}">
                      <a16:colId xmlns:a16="http://schemas.microsoft.com/office/drawing/2014/main" val="20519139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1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2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3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4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5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6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7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8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9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10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11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12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13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14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15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16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17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18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19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20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1317271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8558648"/>
              </p:ext>
            </p:extLst>
          </p:nvPr>
        </p:nvGraphicFramePr>
        <p:xfrm>
          <a:off x="140845" y="1993030"/>
          <a:ext cx="321589" cy="22934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1589">
                  <a:extLst>
                    <a:ext uri="{9D8B030D-6E8A-4147-A177-3AD203B41FA5}">
                      <a16:colId xmlns:a16="http://schemas.microsoft.com/office/drawing/2014/main" val="1538266254"/>
                    </a:ext>
                  </a:extLst>
                </a:gridCol>
              </a:tblGrid>
              <a:tr h="2866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>
                          <a:solidFill>
                            <a:schemeClr val="bg1"/>
                          </a:solidFill>
                        </a:rPr>
                        <a:t>A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8573847"/>
                  </a:ext>
                </a:extLst>
              </a:tr>
              <a:tr h="2866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>
                          <a:solidFill>
                            <a:schemeClr val="bg1"/>
                          </a:solidFill>
                        </a:rPr>
                        <a:t>B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8158833"/>
                  </a:ext>
                </a:extLst>
              </a:tr>
              <a:tr h="2866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>
                          <a:solidFill>
                            <a:schemeClr val="bg1"/>
                          </a:solidFill>
                        </a:rPr>
                        <a:t>C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7370266"/>
                  </a:ext>
                </a:extLst>
              </a:tr>
              <a:tr h="2866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>
                          <a:solidFill>
                            <a:schemeClr val="bg1"/>
                          </a:solidFill>
                        </a:rPr>
                        <a:t>D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7962116"/>
                  </a:ext>
                </a:extLst>
              </a:tr>
              <a:tr h="2866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>
                          <a:solidFill>
                            <a:schemeClr val="bg1"/>
                          </a:solidFill>
                        </a:rPr>
                        <a:t>E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620287"/>
                  </a:ext>
                </a:extLst>
              </a:tr>
              <a:tr h="2866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>
                          <a:solidFill>
                            <a:schemeClr val="bg1"/>
                          </a:solidFill>
                        </a:rPr>
                        <a:t>F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1859753"/>
                  </a:ext>
                </a:extLst>
              </a:tr>
              <a:tr h="2866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>
                          <a:solidFill>
                            <a:schemeClr val="bg1"/>
                          </a:solidFill>
                        </a:rPr>
                        <a:t>G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5734455"/>
                  </a:ext>
                </a:extLst>
              </a:tr>
              <a:tr h="2866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>
                          <a:solidFill>
                            <a:schemeClr val="bg1"/>
                          </a:solidFill>
                        </a:rPr>
                        <a:t>H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8226293"/>
                  </a:ext>
                </a:extLst>
              </a:tr>
            </a:tbl>
          </a:graphicData>
        </a:graphic>
      </p:graphicFrame>
      <p:cxnSp>
        <p:nvCxnSpPr>
          <p:cNvPr id="9" name="직선 화살표 연결선 8"/>
          <p:cNvCxnSpPr/>
          <p:nvPr/>
        </p:nvCxnSpPr>
        <p:spPr>
          <a:xfrm>
            <a:off x="506733" y="1588521"/>
            <a:ext cx="0" cy="392668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40845" y="1639129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100</a:t>
            </a:r>
            <a:endParaRPr lang="ko-KR" altLang="en-US" sz="1200" dirty="0"/>
          </a:p>
        </p:txBody>
      </p:sp>
      <p:sp>
        <p:nvSpPr>
          <p:cNvPr id="6" name="왼쪽/오른쪽/위쪽/아래쪽 화살표 5"/>
          <p:cNvSpPr/>
          <p:nvPr/>
        </p:nvSpPr>
        <p:spPr>
          <a:xfrm>
            <a:off x="3426372" y="2648740"/>
            <a:ext cx="1044054" cy="1014079"/>
          </a:xfrm>
          <a:prstGeom prst="quadArrow">
            <a:avLst>
              <a:gd name="adj1" fmla="val 4146"/>
              <a:gd name="adj2" fmla="val 10063"/>
              <a:gd name="adj3" fmla="val 1317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3524494" y="2268173"/>
            <a:ext cx="858001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 smtClean="0"/>
              <a:t>위</a:t>
            </a:r>
            <a:endParaRPr lang="ko-KR" altLang="en-US" sz="1600" b="1" dirty="0"/>
          </a:p>
        </p:txBody>
      </p:sp>
      <p:sp>
        <p:nvSpPr>
          <p:cNvPr id="82" name="TextBox 81"/>
          <p:cNvSpPr txBox="1"/>
          <p:nvPr/>
        </p:nvSpPr>
        <p:spPr>
          <a:xfrm>
            <a:off x="4576398" y="2980689"/>
            <a:ext cx="853941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 smtClean="0"/>
              <a:t>오른쪽</a:t>
            </a:r>
            <a:endParaRPr lang="ko-KR" altLang="en-US" sz="1600" b="1" dirty="0"/>
          </a:p>
        </p:txBody>
      </p:sp>
      <p:sp>
        <p:nvSpPr>
          <p:cNvPr id="83" name="TextBox 82"/>
          <p:cNvSpPr txBox="1"/>
          <p:nvPr/>
        </p:nvSpPr>
        <p:spPr>
          <a:xfrm>
            <a:off x="2535339" y="2986497"/>
            <a:ext cx="853941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 smtClean="0"/>
              <a:t>왼쪽</a:t>
            </a:r>
            <a:endParaRPr lang="ko-KR" altLang="en-US" sz="1600" b="1" dirty="0"/>
          </a:p>
        </p:txBody>
      </p:sp>
      <p:cxnSp>
        <p:nvCxnSpPr>
          <p:cNvPr id="13" name="직선 화살표 연결선 12"/>
          <p:cNvCxnSpPr/>
          <p:nvPr/>
        </p:nvCxnSpPr>
        <p:spPr>
          <a:xfrm>
            <a:off x="2221550" y="3998334"/>
            <a:ext cx="3503439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/>
          <p:cNvSpPr txBox="1"/>
          <p:nvPr/>
        </p:nvSpPr>
        <p:spPr>
          <a:xfrm>
            <a:off x="3528555" y="3722508"/>
            <a:ext cx="853941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 smtClean="0"/>
              <a:t>아래</a:t>
            </a:r>
            <a:endParaRPr lang="ko-KR" altLang="en-US" sz="1600" b="1" dirty="0"/>
          </a:p>
        </p:txBody>
      </p:sp>
      <p:sp>
        <p:nvSpPr>
          <p:cNvPr id="84" name="TextBox 83"/>
          <p:cNvSpPr txBox="1"/>
          <p:nvPr/>
        </p:nvSpPr>
        <p:spPr>
          <a:xfrm>
            <a:off x="4711138" y="4021510"/>
            <a:ext cx="853941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 smtClean="0"/>
              <a:t>길이</a:t>
            </a:r>
            <a:endParaRPr lang="ko-KR" altLang="en-US" sz="1600" b="1" dirty="0"/>
          </a:p>
        </p:txBody>
      </p:sp>
      <p:cxnSp>
        <p:nvCxnSpPr>
          <p:cNvPr id="85" name="직선 화살표 연결선 84"/>
          <p:cNvCxnSpPr/>
          <p:nvPr/>
        </p:nvCxnSpPr>
        <p:spPr>
          <a:xfrm>
            <a:off x="5686097" y="2270234"/>
            <a:ext cx="1377" cy="1738724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/>
          <p:cNvSpPr txBox="1"/>
          <p:nvPr/>
        </p:nvSpPr>
        <p:spPr>
          <a:xfrm>
            <a:off x="5721057" y="3520644"/>
            <a:ext cx="853941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 smtClean="0"/>
              <a:t>높이</a:t>
            </a:r>
            <a:endParaRPr lang="ko-KR" altLang="en-US" sz="1600" b="1" dirty="0"/>
          </a:p>
        </p:txBody>
      </p:sp>
      <p:graphicFrame>
        <p:nvGraphicFramePr>
          <p:cNvPr id="87" name="표 8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0346913"/>
              </p:ext>
            </p:extLst>
          </p:nvPr>
        </p:nvGraphicFramePr>
        <p:xfrm>
          <a:off x="8011163" y="5262956"/>
          <a:ext cx="2750205" cy="822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03469">
                  <a:extLst>
                    <a:ext uri="{9D8B030D-6E8A-4147-A177-3AD203B41FA5}">
                      <a16:colId xmlns:a16="http://schemas.microsoft.com/office/drawing/2014/main" val="825683458"/>
                    </a:ext>
                  </a:extLst>
                </a:gridCol>
                <a:gridCol w="1446736">
                  <a:extLst>
                    <a:ext uri="{9D8B030D-6E8A-4147-A177-3AD203B41FA5}">
                      <a16:colId xmlns:a16="http://schemas.microsoft.com/office/drawing/2014/main" val="2354154871"/>
                    </a:ext>
                  </a:extLst>
                </a:gridCol>
              </a:tblGrid>
              <a:tr h="2050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방향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상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하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좌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우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83288912"/>
                  </a:ext>
                </a:extLst>
              </a:tr>
              <a:tr h="2050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상하 이동거리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길이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92726624"/>
                  </a:ext>
                </a:extLst>
              </a:tr>
              <a:tr h="2050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좌우 이동거리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높이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554134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075591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r>
              <a:rPr lang="en-US" altLang="ko-KR" dirty="0" smtClean="0"/>
              <a:t>. </a:t>
            </a:r>
            <a:r>
              <a:rPr lang="ko-KR" altLang="en-US" dirty="0" smtClean="0"/>
              <a:t>돌진 패턴</a:t>
            </a:r>
            <a:endParaRPr lang="ko-KR" altLang="en-US" dirty="0"/>
          </a:p>
        </p:txBody>
      </p:sp>
      <p:sp>
        <p:nvSpPr>
          <p:cNvPr id="31" name="내용 개체 틀 1"/>
          <p:cNvSpPr>
            <a:spLocks noGrp="1"/>
          </p:cNvSpPr>
          <p:nvPr>
            <p:ph idx="1"/>
          </p:nvPr>
        </p:nvSpPr>
        <p:spPr>
          <a:xfrm>
            <a:off x="7418733" y="900614"/>
            <a:ext cx="3935067" cy="5276349"/>
          </a:xfrm>
        </p:spPr>
        <p:txBody>
          <a:bodyPr/>
          <a:lstStyle/>
          <a:p>
            <a:r>
              <a:rPr lang="ko-KR" altLang="en-US" dirty="0" smtClean="0"/>
              <a:t>설명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모든 적의 이동 패턴이 끝나면 실행되는    최종 패턴</a:t>
            </a:r>
            <a:endParaRPr lang="en-US" altLang="ko-KR" dirty="0" smtClean="0"/>
          </a:p>
          <a:p>
            <a:r>
              <a:rPr lang="ko-KR" altLang="en-US" dirty="0" smtClean="0"/>
              <a:t>패턴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사령부를 향해 </a:t>
            </a:r>
            <a:r>
              <a:rPr lang="ko-KR" altLang="en-US" dirty="0" smtClean="0">
                <a:solidFill>
                  <a:srgbClr val="FF0000"/>
                </a:solidFill>
              </a:rPr>
              <a:t>이동</a:t>
            </a:r>
            <a:r>
              <a:rPr lang="en-US" altLang="ko-KR" dirty="0" smtClean="0">
                <a:solidFill>
                  <a:srgbClr val="FF0000"/>
                </a:solidFill>
              </a:rPr>
              <a:t>(</a:t>
            </a:r>
            <a:r>
              <a:rPr lang="ko-KR" altLang="en-US" dirty="0" smtClean="0">
                <a:solidFill>
                  <a:srgbClr val="FF0000"/>
                </a:solidFill>
              </a:rPr>
              <a:t>이동속도</a:t>
            </a:r>
            <a:r>
              <a:rPr lang="en-US" altLang="ko-KR" dirty="0" smtClean="0">
                <a:solidFill>
                  <a:srgbClr val="FF0000"/>
                </a:solidFill>
              </a:rPr>
              <a:t>*2)</a:t>
            </a:r>
          </a:p>
          <a:p>
            <a:pPr lvl="2"/>
            <a:r>
              <a:rPr lang="ko-KR" altLang="en-US" dirty="0" smtClean="0"/>
              <a:t>현재위치 </a:t>
            </a:r>
            <a:r>
              <a:rPr lang="ko-KR" altLang="en-US" dirty="0" err="1" smtClean="0"/>
              <a:t>열번호가</a:t>
            </a:r>
            <a:r>
              <a:rPr lang="ko-KR" altLang="en-US" dirty="0" smtClean="0"/>
              <a:t> </a:t>
            </a:r>
            <a:r>
              <a:rPr lang="en-US" altLang="ko-KR" dirty="0" smtClean="0"/>
              <a:t>10 </a:t>
            </a:r>
            <a:r>
              <a:rPr lang="ko-KR" altLang="en-US" dirty="0" smtClean="0"/>
              <a:t>이하</a:t>
            </a:r>
            <a:endParaRPr lang="en-US" altLang="ko-KR" dirty="0" smtClean="0"/>
          </a:p>
          <a:p>
            <a:pPr marL="1371600" lvl="3" indent="0">
              <a:buNone/>
            </a:pPr>
            <a:r>
              <a:rPr lang="ko-KR" altLang="en-US" dirty="0" smtClean="0"/>
              <a:t>시계방향으로 </a:t>
            </a:r>
            <a:r>
              <a:rPr lang="ko-KR" altLang="en-US" dirty="0" smtClean="0">
                <a:solidFill>
                  <a:srgbClr val="FF0000"/>
                </a:solidFill>
              </a:rPr>
              <a:t>회전</a:t>
            </a:r>
            <a:r>
              <a:rPr lang="en-US" altLang="ko-KR" dirty="0" smtClean="0">
                <a:solidFill>
                  <a:srgbClr val="FF0000"/>
                </a:solidFill>
              </a:rPr>
              <a:t>(</a:t>
            </a:r>
            <a:r>
              <a:rPr lang="ko-KR" altLang="en-US" dirty="0" smtClean="0">
                <a:solidFill>
                  <a:srgbClr val="FF0000"/>
                </a:solidFill>
              </a:rPr>
              <a:t>회전속도</a:t>
            </a:r>
            <a:r>
              <a:rPr lang="en-US" altLang="ko-KR" dirty="0" smtClean="0">
                <a:solidFill>
                  <a:srgbClr val="FF0000"/>
                </a:solidFill>
              </a:rPr>
              <a:t>*2)</a:t>
            </a:r>
          </a:p>
          <a:p>
            <a:pPr lvl="2"/>
            <a:r>
              <a:rPr lang="ko-KR" altLang="en-US" dirty="0" smtClean="0"/>
              <a:t>현재위치 </a:t>
            </a:r>
            <a:r>
              <a:rPr lang="ko-KR" altLang="en-US" dirty="0" err="1" smtClean="0"/>
              <a:t>열번호가</a:t>
            </a:r>
            <a:r>
              <a:rPr lang="ko-KR" altLang="en-US" dirty="0" smtClean="0"/>
              <a:t> </a:t>
            </a:r>
            <a:r>
              <a:rPr lang="en-US" altLang="ko-KR" dirty="0" smtClean="0"/>
              <a:t>11 </a:t>
            </a:r>
            <a:r>
              <a:rPr lang="ko-KR" altLang="en-US" dirty="0" smtClean="0"/>
              <a:t>이상</a:t>
            </a:r>
            <a:endParaRPr lang="en-US" altLang="ko-KR" dirty="0"/>
          </a:p>
          <a:p>
            <a:pPr marL="1371600" lvl="3" indent="0">
              <a:buNone/>
            </a:pPr>
            <a:r>
              <a:rPr lang="ko-KR" altLang="en-US" dirty="0" smtClean="0"/>
              <a:t>반시계방향으로 </a:t>
            </a:r>
            <a:r>
              <a:rPr lang="ko-KR" altLang="en-US" dirty="0" smtClean="0">
                <a:solidFill>
                  <a:srgbClr val="FF0000"/>
                </a:solidFill>
              </a:rPr>
              <a:t>회전</a:t>
            </a:r>
            <a:r>
              <a:rPr lang="en-US" altLang="ko-KR" dirty="0" smtClean="0">
                <a:solidFill>
                  <a:srgbClr val="FF0000"/>
                </a:solidFill>
              </a:rPr>
              <a:t>(</a:t>
            </a:r>
            <a:r>
              <a:rPr lang="ko-KR" altLang="en-US" dirty="0" smtClean="0">
                <a:solidFill>
                  <a:srgbClr val="FF0000"/>
                </a:solidFill>
              </a:rPr>
              <a:t>회전속도</a:t>
            </a:r>
            <a:r>
              <a:rPr lang="en-US" altLang="ko-KR" dirty="0" smtClean="0">
                <a:solidFill>
                  <a:srgbClr val="FF0000"/>
                </a:solidFill>
              </a:rPr>
              <a:t>*2)</a:t>
            </a:r>
          </a:p>
          <a:p>
            <a:pPr lvl="1"/>
            <a:r>
              <a:rPr lang="ko-KR" altLang="en-US" dirty="0" smtClean="0"/>
              <a:t>사령부의 </a:t>
            </a:r>
            <a:r>
              <a:rPr lang="en-US" altLang="ko-KR" dirty="0" smtClean="0"/>
              <a:t>HP</a:t>
            </a:r>
            <a:r>
              <a:rPr lang="ko-KR" altLang="en-US" dirty="0" smtClean="0"/>
              <a:t>를 </a:t>
            </a:r>
            <a:r>
              <a:rPr lang="ko-KR" altLang="en-US" dirty="0" smtClean="0">
                <a:solidFill>
                  <a:srgbClr val="FF0000"/>
                </a:solidFill>
              </a:rPr>
              <a:t>공격력</a:t>
            </a:r>
            <a:r>
              <a:rPr lang="ko-KR" altLang="en-US" dirty="0" smtClean="0"/>
              <a:t>만큼 깎은 후 적 사망</a:t>
            </a:r>
            <a:endParaRPr lang="en-US" altLang="ko-KR" dirty="0"/>
          </a:p>
          <a:p>
            <a:pPr marL="914400" lvl="2" indent="0">
              <a:buNone/>
            </a:pPr>
            <a:endParaRPr lang="en-US" altLang="ko-KR" dirty="0"/>
          </a:p>
          <a:p>
            <a:pPr marL="1371600" lvl="3" indent="0">
              <a:buNone/>
            </a:pPr>
            <a:endParaRPr lang="en-US" altLang="ko-KR" dirty="0" smtClean="0"/>
          </a:p>
        </p:txBody>
      </p:sp>
      <p:sp>
        <p:nvSpPr>
          <p:cNvPr id="7" name="직사각형 6"/>
          <p:cNvSpPr/>
          <p:nvPr/>
        </p:nvSpPr>
        <p:spPr>
          <a:xfrm>
            <a:off x="499526" y="1594788"/>
            <a:ext cx="6912000" cy="3888000"/>
          </a:xfrm>
          <a:prstGeom prst="rect">
            <a:avLst/>
          </a:prstGeom>
          <a:solidFill>
            <a:srgbClr val="65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499526" y="2242788"/>
            <a:ext cx="6912000" cy="3240000"/>
          </a:xfrm>
          <a:prstGeom prst="rect">
            <a:avLst/>
          </a:prstGeom>
          <a:solidFill>
            <a:srgbClr val="CBAC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32" name="Picture 8" descr="Military Base Stock Illustrations – 1,507 Military Base Stock  Illustrations, Vectors &amp; Clipart - Dreamstim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250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733" y="4130393"/>
            <a:ext cx="1663503" cy="998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8" descr="Military Base Stock Illustrations – 1,507 Military Base Stock  Illustrations, Vectors &amp; Clipart - Dreamstim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250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8023" y="4130391"/>
            <a:ext cx="1663503" cy="998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9526" y="1584165"/>
            <a:ext cx="2717915" cy="720000"/>
          </a:xfrm>
          <a:prstGeom prst="rect">
            <a:avLst/>
          </a:prstGeom>
        </p:spPr>
      </p:pic>
      <p:pic>
        <p:nvPicPr>
          <p:cNvPr id="52" name="그림 5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3217441" y="1584165"/>
            <a:ext cx="2717915" cy="720000"/>
          </a:xfrm>
          <a:prstGeom prst="rect">
            <a:avLst/>
          </a:prstGeom>
        </p:spPr>
      </p:pic>
      <p:pic>
        <p:nvPicPr>
          <p:cNvPr id="53" name="그림 52"/>
          <p:cNvPicPr>
            <a:picLocks noChangeAspect="1"/>
          </p:cNvPicPr>
          <p:nvPr/>
        </p:nvPicPr>
        <p:blipFill rotWithShape="1">
          <a:blip r:embed="rId6"/>
          <a:srcRect l="1348" r="42271"/>
          <a:stretch/>
        </p:blipFill>
        <p:spPr>
          <a:xfrm>
            <a:off x="5877388" y="1582230"/>
            <a:ext cx="1532405" cy="720000"/>
          </a:xfrm>
          <a:prstGeom prst="rect">
            <a:avLst/>
          </a:prstGeom>
        </p:spPr>
      </p:pic>
      <p:pic>
        <p:nvPicPr>
          <p:cNvPr id="59" name="그림 5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14490" y="2483476"/>
            <a:ext cx="2381510" cy="434163"/>
          </a:xfrm>
          <a:prstGeom prst="rect">
            <a:avLst/>
          </a:prstGeom>
        </p:spPr>
      </p:pic>
      <p:pic>
        <p:nvPicPr>
          <p:cNvPr id="50" name="그림 4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94639" y="3192060"/>
            <a:ext cx="2576418" cy="513904"/>
          </a:xfrm>
          <a:prstGeom prst="rect">
            <a:avLst/>
          </a:prstGeom>
        </p:spPr>
      </p:pic>
      <p:pic>
        <p:nvPicPr>
          <p:cNvPr id="1034" name="Picture 10" descr="report abuse - broken barbed wire fence PNG image with transparent  background | TOPpng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589" b="18117"/>
          <a:stretch/>
        </p:blipFill>
        <p:spPr bwMode="auto">
          <a:xfrm flipH="1">
            <a:off x="503672" y="4750041"/>
            <a:ext cx="834144" cy="332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10" descr="report abuse - broken barbed wire fence PNG image with transparent  background | TOPpng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589" b="18117"/>
          <a:stretch/>
        </p:blipFill>
        <p:spPr bwMode="auto">
          <a:xfrm flipH="1">
            <a:off x="1350233" y="4750041"/>
            <a:ext cx="834144" cy="332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2" name="그룹 61"/>
          <p:cNvGrpSpPr/>
          <p:nvPr/>
        </p:nvGrpSpPr>
        <p:grpSpPr>
          <a:xfrm rot="2408265">
            <a:off x="2270852" y="4563171"/>
            <a:ext cx="873314" cy="481857"/>
            <a:chOff x="2157624" y="4130393"/>
            <a:chExt cx="873314" cy="998101"/>
          </a:xfrm>
        </p:grpSpPr>
        <p:pic>
          <p:nvPicPr>
            <p:cNvPr id="32" name="Picture 8" descr="Military Base Stock Illustrations – 1,507 Military Base Stock  Illustrations, Vectors &amp; Clipart - Dreamstime"/>
            <p:cNvPicPr>
              <a:picLocks noChangeAspect="1" noChangeArrowheads="1"/>
            </p:cNvPicPr>
            <p:nvPr/>
          </p:nvPicPr>
          <p:blipFill rotWithShape="1">
            <a:blip r:embed="rId10" cstate="print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250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9960"/>
            <a:stretch/>
          </p:blipFill>
          <p:spPr bwMode="auto">
            <a:xfrm rot="20700000">
              <a:off x="2157624" y="4130393"/>
              <a:ext cx="832419" cy="9981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8" name="Picture 10" descr="report abuse - broken barbed wire fence PNG image with transparent  background | TOPpng"/>
            <p:cNvPicPr>
              <a:picLocks noChangeAspect="1" noChangeArrowheads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8589" b="18117"/>
            <a:stretch/>
          </p:blipFill>
          <p:spPr bwMode="auto">
            <a:xfrm rot="20700000" flipH="1">
              <a:off x="2196794" y="4750041"/>
              <a:ext cx="834144" cy="3324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1" name="그룹 60"/>
          <p:cNvGrpSpPr/>
          <p:nvPr/>
        </p:nvGrpSpPr>
        <p:grpSpPr>
          <a:xfrm>
            <a:off x="3043355" y="4863669"/>
            <a:ext cx="1073556" cy="261806"/>
            <a:chOff x="3043355" y="4127374"/>
            <a:chExt cx="1073556" cy="998101"/>
          </a:xfrm>
        </p:grpSpPr>
        <p:pic>
          <p:nvPicPr>
            <p:cNvPr id="36" name="Picture 8" descr="Military Base Stock Illustrations – 1,507 Military Base Stock  Illustrations, Vectors &amp; Clipart - Dreamstime"/>
            <p:cNvPicPr>
              <a:picLocks noChangeAspect="1" noChangeArrowheads="1"/>
            </p:cNvPicPr>
            <p:nvPr/>
          </p:nvPicPr>
          <p:blipFill rotWithShape="1">
            <a:blip r:embed="rId13" cstate="print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1250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451"/>
            <a:stretch/>
          </p:blipFill>
          <p:spPr bwMode="auto">
            <a:xfrm>
              <a:off x="3276018" y="4127374"/>
              <a:ext cx="840893" cy="9981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9" name="Picture 10" descr="report abuse - broken barbed wire fence PNG image with transparent  background | TOPpng"/>
            <p:cNvPicPr>
              <a:picLocks noChangeAspect="1" noChangeArrowheads="1"/>
            </p:cNvPicPr>
            <p:nvPr/>
          </p:nvPicPr>
          <p:blipFill rotWithShape="1"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8589" b="18117"/>
            <a:stretch/>
          </p:blipFill>
          <p:spPr bwMode="auto">
            <a:xfrm flipH="1">
              <a:off x="3043355" y="4750041"/>
              <a:ext cx="834144" cy="3324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0" name="그룹 59"/>
          <p:cNvGrpSpPr/>
          <p:nvPr/>
        </p:nvGrpSpPr>
        <p:grpSpPr>
          <a:xfrm>
            <a:off x="4094530" y="4750041"/>
            <a:ext cx="958364" cy="378451"/>
            <a:chOff x="4094530" y="4130391"/>
            <a:chExt cx="958364" cy="998101"/>
          </a:xfrm>
        </p:grpSpPr>
        <p:pic>
          <p:nvPicPr>
            <p:cNvPr id="35" name="Picture 8" descr="Military Base Stock Illustrations – 1,507 Military Base Stock  Illustrations, Vectors &amp; Clipart - Dreamstime"/>
            <p:cNvPicPr>
              <a:picLocks noChangeAspect="1" noChangeArrowheads="1"/>
            </p:cNvPicPr>
            <p:nvPr/>
          </p:nvPicPr>
          <p:blipFill rotWithShape="1">
            <a:blip r:embed="rId10" cstate="print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250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451"/>
            <a:stretch/>
          </p:blipFill>
          <p:spPr bwMode="auto">
            <a:xfrm rot="20700000">
              <a:off x="4094530" y="4130391"/>
              <a:ext cx="840893" cy="9981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0" name="Picture 10" descr="report abuse - broken barbed wire fence PNG image with transparent  background | TOPpng"/>
            <p:cNvPicPr>
              <a:picLocks noChangeAspect="1" noChangeArrowheads="1"/>
            </p:cNvPicPr>
            <p:nvPr/>
          </p:nvPicPr>
          <p:blipFill rotWithShape="1"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8589" b="18117"/>
            <a:stretch/>
          </p:blipFill>
          <p:spPr bwMode="auto">
            <a:xfrm rot="20340458" flipH="1">
              <a:off x="4218750" y="4726416"/>
              <a:ext cx="834144" cy="3324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3" name="그룹 62"/>
          <p:cNvGrpSpPr/>
          <p:nvPr/>
        </p:nvGrpSpPr>
        <p:grpSpPr>
          <a:xfrm rot="19800000">
            <a:off x="4815745" y="4626656"/>
            <a:ext cx="898553" cy="455006"/>
            <a:chOff x="4862082" y="4130392"/>
            <a:chExt cx="898553" cy="998101"/>
          </a:xfrm>
        </p:grpSpPr>
        <p:pic>
          <p:nvPicPr>
            <p:cNvPr id="33" name="Picture 8" descr="Military Base Stock Illustrations – 1,507 Military Base Stock  Illustrations, Vectors &amp; Clipart - Dreamstime"/>
            <p:cNvPicPr>
              <a:picLocks noChangeAspect="1" noChangeArrowheads="1"/>
            </p:cNvPicPr>
            <p:nvPr/>
          </p:nvPicPr>
          <p:blipFill rotWithShape="1">
            <a:blip r:embed="rId10" cstate="print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250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451"/>
            <a:stretch/>
          </p:blipFill>
          <p:spPr bwMode="auto">
            <a:xfrm rot="900000">
              <a:off x="4919742" y="4130392"/>
              <a:ext cx="840893" cy="9981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1" name="Picture 10" descr="report abuse - broken barbed wire fence PNG image with transparent  background | TOPpng"/>
            <p:cNvPicPr>
              <a:picLocks noChangeAspect="1" noChangeArrowheads="1"/>
            </p:cNvPicPr>
            <p:nvPr/>
          </p:nvPicPr>
          <p:blipFill rotWithShape="1"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8589" b="18117"/>
            <a:stretch/>
          </p:blipFill>
          <p:spPr bwMode="auto">
            <a:xfrm rot="900000" flipH="1">
              <a:off x="4862082" y="4750041"/>
              <a:ext cx="834144" cy="3324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72" name="Picture 10" descr="report abuse - broken barbed wire fence PNG image with transparent  background | TOPpng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589" b="18117"/>
          <a:stretch/>
        </p:blipFill>
        <p:spPr bwMode="auto">
          <a:xfrm flipH="1">
            <a:off x="5583038" y="4750041"/>
            <a:ext cx="834144" cy="332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10" descr="report abuse - broken barbed wire fence PNG image with transparent  background | TOPpng"/>
          <p:cNvPicPr>
            <a:picLocks noChangeAspect="1" noChangeArrowheads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589" b="18117"/>
          <a:stretch/>
        </p:blipFill>
        <p:spPr bwMode="auto">
          <a:xfrm flipH="1">
            <a:off x="6429599" y="4750041"/>
            <a:ext cx="980194" cy="332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8" name="그룹 37"/>
          <p:cNvGrpSpPr/>
          <p:nvPr/>
        </p:nvGrpSpPr>
        <p:grpSpPr>
          <a:xfrm>
            <a:off x="682669" y="4715541"/>
            <a:ext cx="1080000" cy="720000"/>
            <a:chOff x="2076450" y="1492250"/>
            <a:chExt cx="3276600" cy="2168300"/>
          </a:xfrm>
        </p:grpSpPr>
        <p:sp>
          <p:nvSpPr>
            <p:cNvPr id="39" name="직사각형 38"/>
            <p:cNvSpPr/>
            <p:nvPr/>
          </p:nvSpPr>
          <p:spPr>
            <a:xfrm>
              <a:off x="2551966" y="1860550"/>
              <a:ext cx="720000" cy="126000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사다리꼴 39"/>
            <p:cNvSpPr/>
            <p:nvPr/>
          </p:nvSpPr>
          <p:spPr>
            <a:xfrm>
              <a:off x="2191966" y="3120550"/>
              <a:ext cx="1440000" cy="540000"/>
            </a:xfrm>
            <a:prstGeom prst="trapezoid">
              <a:avLst/>
            </a:prstGeom>
            <a:solidFill>
              <a:srgbClr val="76717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모서리가 둥근 직사각형 40"/>
            <p:cNvSpPr/>
            <p:nvPr/>
          </p:nvSpPr>
          <p:spPr>
            <a:xfrm>
              <a:off x="2076450" y="1492250"/>
              <a:ext cx="1651000" cy="533400"/>
            </a:xfrm>
            <a:prstGeom prst="roundRect">
              <a:avLst/>
            </a:prstGeom>
            <a:solidFill>
              <a:schemeClr val="tx1">
                <a:lumMod val="85000"/>
                <a:lumOff val="1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타원 41"/>
            <p:cNvSpPr/>
            <p:nvPr/>
          </p:nvSpPr>
          <p:spPr>
            <a:xfrm>
              <a:off x="2689694" y="1938342"/>
              <a:ext cx="444543" cy="444543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/>
            <p:cNvSpPr/>
            <p:nvPr/>
          </p:nvSpPr>
          <p:spPr>
            <a:xfrm>
              <a:off x="3727450" y="1704975"/>
              <a:ext cx="1625600" cy="10795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4" name="그룹 43"/>
          <p:cNvGrpSpPr/>
          <p:nvPr/>
        </p:nvGrpSpPr>
        <p:grpSpPr>
          <a:xfrm flipH="1">
            <a:off x="6104565" y="4715541"/>
            <a:ext cx="1080000" cy="720000"/>
            <a:chOff x="2076450" y="1492250"/>
            <a:chExt cx="3276600" cy="2168300"/>
          </a:xfrm>
        </p:grpSpPr>
        <p:sp>
          <p:nvSpPr>
            <p:cNvPr id="45" name="직사각형 44"/>
            <p:cNvSpPr/>
            <p:nvPr/>
          </p:nvSpPr>
          <p:spPr>
            <a:xfrm>
              <a:off x="2551966" y="1860550"/>
              <a:ext cx="720000" cy="126000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사다리꼴 45"/>
            <p:cNvSpPr/>
            <p:nvPr/>
          </p:nvSpPr>
          <p:spPr>
            <a:xfrm>
              <a:off x="2191966" y="3120550"/>
              <a:ext cx="1440000" cy="540000"/>
            </a:xfrm>
            <a:prstGeom prst="trapezoid">
              <a:avLst/>
            </a:prstGeom>
            <a:solidFill>
              <a:srgbClr val="76717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모서리가 둥근 직사각형 46"/>
            <p:cNvSpPr/>
            <p:nvPr/>
          </p:nvSpPr>
          <p:spPr>
            <a:xfrm>
              <a:off x="2076450" y="1492250"/>
              <a:ext cx="1651000" cy="533400"/>
            </a:xfrm>
            <a:prstGeom prst="roundRect">
              <a:avLst/>
            </a:prstGeom>
            <a:solidFill>
              <a:schemeClr val="tx1">
                <a:lumMod val="85000"/>
                <a:lumOff val="1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타원 47"/>
            <p:cNvSpPr/>
            <p:nvPr/>
          </p:nvSpPr>
          <p:spPr>
            <a:xfrm>
              <a:off x="2689694" y="1938342"/>
              <a:ext cx="444543" cy="444543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직사각형 48"/>
            <p:cNvSpPr/>
            <p:nvPr/>
          </p:nvSpPr>
          <p:spPr>
            <a:xfrm>
              <a:off x="3727450" y="1704975"/>
              <a:ext cx="1625600" cy="10795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4" name="그룹 53"/>
          <p:cNvGrpSpPr/>
          <p:nvPr/>
        </p:nvGrpSpPr>
        <p:grpSpPr>
          <a:xfrm>
            <a:off x="3501468" y="4379771"/>
            <a:ext cx="1080000" cy="1080000"/>
            <a:chOff x="1387618" y="1384677"/>
            <a:chExt cx="3225195" cy="2392741"/>
          </a:xfrm>
        </p:grpSpPr>
        <p:sp>
          <p:nvSpPr>
            <p:cNvPr id="56" name="직사각형 55"/>
            <p:cNvSpPr/>
            <p:nvPr/>
          </p:nvSpPr>
          <p:spPr>
            <a:xfrm>
              <a:off x="1456384" y="1885556"/>
              <a:ext cx="3096348" cy="189186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4" name="그림 63"/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2426877" y="2905332"/>
              <a:ext cx="1109344" cy="872086"/>
            </a:xfrm>
            <a:prstGeom prst="rect">
              <a:avLst/>
            </a:prstGeom>
          </p:spPr>
        </p:pic>
        <p:sp>
          <p:nvSpPr>
            <p:cNvPr id="65" name="원통 64"/>
            <p:cNvSpPr/>
            <p:nvPr/>
          </p:nvSpPr>
          <p:spPr>
            <a:xfrm>
              <a:off x="2348928" y="2905332"/>
              <a:ext cx="142023" cy="855200"/>
            </a:xfrm>
            <a:prstGeom prst="can">
              <a:avLst/>
            </a:prstGeom>
            <a:solidFill>
              <a:schemeClr val="accent3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원통 65"/>
            <p:cNvSpPr/>
            <p:nvPr/>
          </p:nvSpPr>
          <p:spPr>
            <a:xfrm>
              <a:off x="3501542" y="2905332"/>
              <a:ext cx="156058" cy="872085"/>
            </a:xfrm>
            <a:prstGeom prst="can">
              <a:avLst/>
            </a:prstGeom>
            <a:solidFill>
              <a:schemeClr val="accent3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빗면 73"/>
            <p:cNvSpPr/>
            <p:nvPr/>
          </p:nvSpPr>
          <p:spPr>
            <a:xfrm>
              <a:off x="2175594" y="2700837"/>
              <a:ext cx="1611410" cy="375217"/>
            </a:xfrm>
            <a:prstGeom prst="bevel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" b="1" dirty="0"/>
                <a:t>호</a:t>
              </a:r>
              <a:r>
                <a:rPr lang="ko-KR" altLang="en-US" sz="400" b="1" dirty="0" smtClean="0"/>
                <a:t> 국   강 병</a:t>
              </a:r>
              <a:endParaRPr lang="ko-KR" altLang="en-US" sz="400" b="1" dirty="0"/>
            </a:p>
          </p:txBody>
        </p:sp>
        <p:pic>
          <p:nvPicPr>
            <p:cNvPr id="75" name="그림 74"/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1682590" y="2239174"/>
              <a:ext cx="466790" cy="447737"/>
            </a:xfrm>
            <a:prstGeom prst="rect">
              <a:avLst/>
            </a:prstGeom>
          </p:spPr>
        </p:pic>
        <p:pic>
          <p:nvPicPr>
            <p:cNvPr id="76" name="그림 75"/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1678724" y="2971807"/>
              <a:ext cx="466790" cy="447737"/>
            </a:xfrm>
            <a:prstGeom prst="rect">
              <a:avLst/>
            </a:prstGeom>
          </p:spPr>
        </p:pic>
        <p:pic>
          <p:nvPicPr>
            <p:cNvPr id="77" name="그림 76"/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3818285" y="2239174"/>
              <a:ext cx="466790" cy="447737"/>
            </a:xfrm>
            <a:prstGeom prst="rect">
              <a:avLst/>
            </a:prstGeom>
          </p:spPr>
        </p:pic>
        <p:pic>
          <p:nvPicPr>
            <p:cNvPr id="78" name="그림 77"/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3814419" y="2971807"/>
              <a:ext cx="466790" cy="447737"/>
            </a:xfrm>
            <a:prstGeom prst="rect">
              <a:avLst/>
            </a:prstGeom>
          </p:spPr>
        </p:pic>
        <p:sp>
          <p:nvSpPr>
            <p:cNvPr id="79" name="사다리꼴 78"/>
            <p:cNvSpPr/>
            <p:nvPr/>
          </p:nvSpPr>
          <p:spPr>
            <a:xfrm>
              <a:off x="1387618" y="1384677"/>
              <a:ext cx="3225195" cy="718907"/>
            </a:xfrm>
            <a:prstGeom prst="trapezoid">
              <a:avLst/>
            </a:prstGeom>
            <a:solidFill>
              <a:srgbClr val="6A6428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0" name="그림 79"/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2766820" y="2230397"/>
              <a:ext cx="466790" cy="447737"/>
            </a:xfrm>
            <a:prstGeom prst="rect">
              <a:avLst/>
            </a:prstGeom>
          </p:spPr>
        </p:pic>
      </p:grpSp>
      <p:graphicFrame>
        <p:nvGraphicFramePr>
          <p:cNvPr id="2" name="표 1"/>
          <p:cNvGraphicFramePr>
            <a:graphicFrameLocks noGrp="1"/>
          </p:cNvGraphicFramePr>
          <p:nvPr>
            <p:extLst/>
          </p:nvPr>
        </p:nvGraphicFramePr>
        <p:xfrm>
          <a:off x="499526" y="1993031"/>
          <a:ext cx="6917480" cy="22934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5874">
                  <a:extLst>
                    <a:ext uri="{9D8B030D-6E8A-4147-A177-3AD203B41FA5}">
                      <a16:colId xmlns:a16="http://schemas.microsoft.com/office/drawing/2014/main" val="1747243079"/>
                    </a:ext>
                  </a:extLst>
                </a:gridCol>
                <a:gridCol w="345874">
                  <a:extLst>
                    <a:ext uri="{9D8B030D-6E8A-4147-A177-3AD203B41FA5}">
                      <a16:colId xmlns:a16="http://schemas.microsoft.com/office/drawing/2014/main" val="1189096861"/>
                    </a:ext>
                  </a:extLst>
                </a:gridCol>
                <a:gridCol w="345874">
                  <a:extLst>
                    <a:ext uri="{9D8B030D-6E8A-4147-A177-3AD203B41FA5}">
                      <a16:colId xmlns:a16="http://schemas.microsoft.com/office/drawing/2014/main" val="824616355"/>
                    </a:ext>
                  </a:extLst>
                </a:gridCol>
                <a:gridCol w="345874">
                  <a:extLst>
                    <a:ext uri="{9D8B030D-6E8A-4147-A177-3AD203B41FA5}">
                      <a16:colId xmlns:a16="http://schemas.microsoft.com/office/drawing/2014/main" val="2718537876"/>
                    </a:ext>
                  </a:extLst>
                </a:gridCol>
                <a:gridCol w="345874">
                  <a:extLst>
                    <a:ext uri="{9D8B030D-6E8A-4147-A177-3AD203B41FA5}">
                      <a16:colId xmlns:a16="http://schemas.microsoft.com/office/drawing/2014/main" val="2640966179"/>
                    </a:ext>
                  </a:extLst>
                </a:gridCol>
                <a:gridCol w="345874">
                  <a:extLst>
                    <a:ext uri="{9D8B030D-6E8A-4147-A177-3AD203B41FA5}">
                      <a16:colId xmlns:a16="http://schemas.microsoft.com/office/drawing/2014/main" val="416416037"/>
                    </a:ext>
                  </a:extLst>
                </a:gridCol>
                <a:gridCol w="345874">
                  <a:extLst>
                    <a:ext uri="{9D8B030D-6E8A-4147-A177-3AD203B41FA5}">
                      <a16:colId xmlns:a16="http://schemas.microsoft.com/office/drawing/2014/main" val="1893047486"/>
                    </a:ext>
                  </a:extLst>
                </a:gridCol>
                <a:gridCol w="345874">
                  <a:extLst>
                    <a:ext uri="{9D8B030D-6E8A-4147-A177-3AD203B41FA5}">
                      <a16:colId xmlns:a16="http://schemas.microsoft.com/office/drawing/2014/main" val="3804865640"/>
                    </a:ext>
                  </a:extLst>
                </a:gridCol>
                <a:gridCol w="345874">
                  <a:extLst>
                    <a:ext uri="{9D8B030D-6E8A-4147-A177-3AD203B41FA5}">
                      <a16:colId xmlns:a16="http://schemas.microsoft.com/office/drawing/2014/main" val="4054751719"/>
                    </a:ext>
                  </a:extLst>
                </a:gridCol>
                <a:gridCol w="345874">
                  <a:extLst>
                    <a:ext uri="{9D8B030D-6E8A-4147-A177-3AD203B41FA5}">
                      <a16:colId xmlns:a16="http://schemas.microsoft.com/office/drawing/2014/main" val="560428056"/>
                    </a:ext>
                  </a:extLst>
                </a:gridCol>
                <a:gridCol w="345874">
                  <a:extLst>
                    <a:ext uri="{9D8B030D-6E8A-4147-A177-3AD203B41FA5}">
                      <a16:colId xmlns:a16="http://schemas.microsoft.com/office/drawing/2014/main" val="299895059"/>
                    </a:ext>
                  </a:extLst>
                </a:gridCol>
                <a:gridCol w="345874">
                  <a:extLst>
                    <a:ext uri="{9D8B030D-6E8A-4147-A177-3AD203B41FA5}">
                      <a16:colId xmlns:a16="http://schemas.microsoft.com/office/drawing/2014/main" val="278858905"/>
                    </a:ext>
                  </a:extLst>
                </a:gridCol>
                <a:gridCol w="345874">
                  <a:extLst>
                    <a:ext uri="{9D8B030D-6E8A-4147-A177-3AD203B41FA5}">
                      <a16:colId xmlns:a16="http://schemas.microsoft.com/office/drawing/2014/main" val="627972831"/>
                    </a:ext>
                  </a:extLst>
                </a:gridCol>
                <a:gridCol w="345874">
                  <a:extLst>
                    <a:ext uri="{9D8B030D-6E8A-4147-A177-3AD203B41FA5}">
                      <a16:colId xmlns:a16="http://schemas.microsoft.com/office/drawing/2014/main" val="112992110"/>
                    </a:ext>
                  </a:extLst>
                </a:gridCol>
                <a:gridCol w="345874">
                  <a:extLst>
                    <a:ext uri="{9D8B030D-6E8A-4147-A177-3AD203B41FA5}">
                      <a16:colId xmlns:a16="http://schemas.microsoft.com/office/drawing/2014/main" val="4182138052"/>
                    </a:ext>
                  </a:extLst>
                </a:gridCol>
                <a:gridCol w="345874">
                  <a:extLst>
                    <a:ext uri="{9D8B030D-6E8A-4147-A177-3AD203B41FA5}">
                      <a16:colId xmlns:a16="http://schemas.microsoft.com/office/drawing/2014/main" val="977699864"/>
                    </a:ext>
                  </a:extLst>
                </a:gridCol>
                <a:gridCol w="345874">
                  <a:extLst>
                    <a:ext uri="{9D8B030D-6E8A-4147-A177-3AD203B41FA5}">
                      <a16:colId xmlns:a16="http://schemas.microsoft.com/office/drawing/2014/main" val="303958274"/>
                    </a:ext>
                  </a:extLst>
                </a:gridCol>
                <a:gridCol w="345874">
                  <a:extLst>
                    <a:ext uri="{9D8B030D-6E8A-4147-A177-3AD203B41FA5}">
                      <a16:colId xmlns:a16="http://schemas.microsoft.com/office/drawing/2014/main" val="4243356657"/>
                    </a:ext>
                  </a:extLst>
                </a:gridCol>
                <a:gridCol w="345874">
                  <a:extLst>
                    <a:ext uri="{9D8B030D-6E8A-4147-A177-3AD203B41FA5}">
                      <a16:colId xmlns:a16="http://schemas.microsoft.com/office/drawing/2014/main" val="1028050742"/>
                    </a:ext>
                  </a:extLst>
                </a:gridCol>
                <a:gridCol w="345874">
                  <a:extLst>
                    <a:ext uri="{9D8B030D-6E8A-4147-A177-3AD203B41FA5}">
                      <a16:colId xmlns:a16="http://schemas.microsoft.com/office/drawing/2014/main" val="1062026086"/>
                    </a:ext>
                  </a:extLst>
                </a:gridCol>
              </a:tblGrid>
              <a:tr h="303292">
                <a:tc>
                  <a:txBody>
                    <a:bodyPr/>
                    <a:lstStyle/>
                    <a:p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7667957"/>
                  </a:ext>
                </a:extLst>
              </a:tr>
              <a:tr h="303292">
                <a:tc>
                  <a:txBody>
                    <a:bodyPr/>
                    <a:lstStyle/>
                    <a:p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0925272"/>
                  </a:ext>
                </a:extLst>
              </a:tr>
              <a:tr h="281149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801905"/>
                  </a:ext>
                </a:extLst>
              </a:tr>
              <a:tr h="281149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5136184"/>
                  </a:ext>
                </a:extLst>
              </a:tr>
              <a:tr h="281149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234174"/>
                  </a:ext>
                </a:extLst>
              </a:tr>
              <a:tr h="281149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9216224"/>
                  </a:ext>
                </a:extLst>
              </a:tr>
              <a:tr h="281149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1120478"/>
                  </a:ext>
                </a:extLst>
              </a:tr>
              <a:tr h="281149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3002672"/>
                  </a:ext>
                </a:extLst>
              </a:tr>
            </a:tbl>
          </a:graphicData>
        </a:graphic>
      </p:graphicFrame>
      <p:graphicFrame>
        <p:nvGraphicFramePr>
          <p:cNvPr id="4" name="표 3"/>
          <p:cNvGraphicFramePr>
            <a:graphicFrameLocks noGrp="1"/>
          </p:cNvGraphicFramePr>
          <p:nvPr>
            <p:extLst/>
          </p:nvPr>
        </p:nvGraphicFramePr>
        <p:xfrm>
          <a:off x="497349" y="4345952"/>
          <a:ext cx="691966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5983">
                  <a:extLst>
                    <a:ext uri="{9D8B030D-6E8A-4147-A177-3AD203B41FA5}">
                      <a16:colId xmlns:a16="http://schemas.microsoft.com/office/drawing/2014/main" val="1188229093"/>
                    </a:ext>
                  </a:extLst>
                </a:gridCol>
                <a:gridCol w="345983">
                  <a:extLst>
                    <a:ext uri="{9D8B030D-6E8A-4147-A177-3AD203B41FA5}">
                      <a16:colId xmlns:a16="http://schemas.microsoft.com/office/drawing/2014/main" val="2907796034"/>
                    </a:ext>
                  </a:extLst>
                </a:gridCol>
                <a:gridCol w="345983">
                  <a:extLst>
                    <a:ext uri="{9D8B030D-6E8A-4147-A177-3AD203B41FA5}">
                      <a16:colId xmlns:a16="http://schemas.microsoft.com/office/drawing/2014/main" val="383962448"/>
                    </a:ext>
                  </a:extLst>
                </a:gridCol>
                <a:gridCol w="345983">
                  <a:extLst>
                    <a:ext uri="{9D8B030D-6E8A-4147-A177-3AD203B41FA5}">
                      <a16:colId xmlns:a16="http://schemas.microsoft.com/office/drawing/2014/main" val="4086124469"/>
                    </a:ext>
                  </a:extLst>
                </a:gridCol>
                <a:gridCol w="345983">
                  <a:extLst>
                    <a:ext uri="{9D8B030D-6E8A-4147-A177-3AD203B41FA5}">
                      <a16:colId xmlns:a16="http://schemas.microsoft.com/office/drawing/2014/main" val="752921057"/>
                    </a:ext>
                  </a:extLst>
                </a:gridCol>
                <a:gridCol w="345983">
                  <a:extLst>
                    <a:ext uri="{9D8B030D-6E8A-4147-A177-3AD203B41FA5}">
                      <a16:colId xmlns:a16="http://schemas.microsoft.com/office/drawing/2014/main" val="93091027"/>
                    </a:ext>
                  </a:extLst>
                </a:gridCol>
                <a:gridCol w="345983">
                  <a:extLst>
                    <a:ext uri="{9D8B030D-6E8A-4147-A177-3AD203B41FA5}">
                      <a16:colId xmlns:a16="http://schemas.microsoft.com/office/drawing/2014/main" val="4251324559"/>
                    </a:ext>
                  </a:extLst>
                </a:gridCol>
                <a:gridCol w="345983">
                  <a:extLst>
                    <a:ext uri="{9D8B030D-6E8A-4147-A177-3AD203B41FA5}">
                      <a16:colId xmlns:a16="http://schemas.microsoft.com/office/drawing/2014/main" val="1447360280"/>
                    </a:ext>
                  </a:extLst>
                </a:gridCol>
                <a:gridCol w="345983">
                  <a:extLst>
                    <a:ext uri="{9D8B030D-6E8A-4147-A177-3AD203B41FA5}">
                      <a16:colId xmlns:a16="http://schemas.microsoft.com/office/drawing/2014/main" val="2466117263"/>
                    </a:ext>
                  </a:extLst>
                </a:gridCol>
                <a:gridCol w="345983">
                  <a:extLst>
                    <a:ext uri="{9D8B030D-6E8A-4147-A177-3AD203B41FA5}">
                      <a16:colId xmlns:a16="http://schemas.microsoft.com/office/drawing/2014/main" val="2052711099"/>
                    </a:ext>
                  </a:extLst>
                </a:gridCol>
                <a:gridCol w="345983">
                  <a:extLst>
                    <a:ext uri="{9D8B030D-6E8A-4147-A177-3AD203B41FA5}">
                      <a16:colId xmlns:a16="http://schemas.microsoft.com/office/drawing/2014/main" val="1494837202"/>
                    </a:ext>
                  </a:extLst>
                </a:gridCol>
                <a:gridCol w="345983">
                  <a:extLst>
                    <a:ext uri="{9D8B030D-6E8A-4147-A177-3AD203B41FA5}">
                      <a16:colId xmlns:a16="http://schemas.microsoft.com/office/drawing/2014/main" val="3362453768"/>
                    </a:ext>
                  </a:extLst>
                </a:gridCol>
                <a:gridCol w="345983">
                  <a:extLst>
                    <a:ext uri="{9D8B030D-6E8A-4147-A177-3AD203B41FA5}">
                      <a16:colId xmlns:a16="http://schemas.microsoft.com/office/drawing/2014/main" val="81398398"/>
                    </a:ext>
                  </a:extLst>
                </a:gridCol>
                <a:gridCol w="345983">
                  <a:extLst>
                    <a:ext uri="{9D8B030D-6E8A-4147-A177-3AD203B41FA5}">
                      <a16:colId xmlns:a16="http://schemas.microsoft.com/office/drawing/2014/main" val="4147099115"/>
                    </a:ext>
                  </a:extLst>
                </a:gridCol>
                <a:gridCol w="345983">
                  <a:extLst>
                    <a:ext uri="{9D8B030D-6E8A-4147-A177-3AD203B41FA5}">
                      <a16:colId xmlns:a16="http://schemas.microsoft.com/office/drawing/2014/main" val="4218715641"/>
                    </a:ext>
                  </a:extLst>
                </a:gridCol>
                <a:gridCol w="345983">
                  <a:extLst>
                    <a:ext uri="{9D8B030D-6E8A-4147-A177-3AD203B41FA5}">
                      <a16:colId xmlns:a16="http://schemas.microsoft.com/office/drawing/2014/main" val="3011492177"/>
                    </a:ext>
                  </a:extLst>
                </a:gridCol>
                <a:gridCol w="345983">
                  <a:extLst>
                    <a:ext uri="{9D8B030D-6E8A-4147-A177-3AD203B41FA5}">
                      <a16:colId xmlns:a16="http://schemas.microsoft.com/office/drawing/2014/main" val="3594399087"/>
                    </a:ext>
                  </a:extLst>
                </a:gridCol>
                <a:gridCol w="345983">
                  <a:extLst>
                    <a:ext uri="{9D8B030D-6E8A-4147-A177-3AD203B41FA5}">
                      <a16:colId xmlns:a16="http://schemas.microsoft.com/office/drawing/2014/main" val="261027181"/>
                    </a:ext>
                  </a:extLst>
                </a:gridCol>
                <a:gridCol w="345983">
                  <a:extLst>
                    <a:ext uri="{9D8B030D-6E8A-4147-A177-3AD203B41FA5}">
                      <a16:colId xmlns:a16="http://schemas.microsoft.com/office/drawing/2014/main" val="2650002954"/>
                    </a:ext>
                  </a:extLst>
                </a:gridCol>
                <a:gridCol w="345983">
                  <a:extLst>
                    <a:ext uri="{9D8B030D-6E8A-4147-A177-3AD203B41FA5}">
                      <a16:colId xmlns:a16="http://schemas.microsoft.com/office/drawing/2014/main" val="20519139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1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2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3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4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5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6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7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8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9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10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11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12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13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14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15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16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17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18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19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20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1317271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/>
          </p:nvPr>
        </p:nvGraphicFramePr>
        <p:xfrm>
          <a:off x="140845" y="1993030"/>
          <a:ext cx="321589" cy="22934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1589">
                  <a:extLst>
                    <a:ext uri="{9D8B030D-6E8A-4147-A177-3AD203B41FA5}">
                      <a16:colId xmlns:a16="http://schemas.microsoft.com/office/drawing/2014/main" val="1538266254"/>
                    </a:ext>
                  </a:extLst>
                </a:gridCol>
              </a:tblGrid>
              <a:tr h="2866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>
                          <a:solidFill>
                            <a:schemeClr val="bg1"/>
                          </a:solidFill>
                        </a:rPr>
                        <a:t>A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8573847"/>
                  </a:ext>
                </a:extLst>
              </a:tr>
              <a:tr h="2866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>
                          <a:solidFill>
                            <a:schemeClr val="bg1"/>
                          </a:solidFill>
                        </a:rPr>
                        <a:t>B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8158833"/>
                  </a:ext>
                </a:extLst>
              </a:tr>
              <a:tr h="2866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>
                          <a:solidFill>
                            <a:schemeClr val="bg1"/>
                          </a:solidFill>
                        </a:rPr>
                        <a:t>C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7370266"/>
                  </a:ext>
                </a:extLst>
              </a:tr>
              <a:tr h="2866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>
                          <a:solidFill>
                            <a:schemeClr val="bg1"/>
                          </a:solidFill>
                        </a:rPr>
                        <a:t>D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7962116"/>
                  </a:ext>
                </a:extLst>
              </a:tr>
              <a:tr h="2866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>
                          <a:solidFill>
                            <a:schemeClr val="bg1"/>
                          </a:solidFill>
                        </a:rPr>
                        <a:t>E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620287"/>
                  </a:ext>
                </a:extLst>
              </a:tr>
              <a:tr h="2866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>
                          <a:solidFill>
                            <a:schemeClr val="bg1"/>
                          </a:solidFill>
                        </a:rPr>
                        <a:t>F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1859753"/>
                  </a:ext>
                </a:extLst>
              </a:tr>
              <a:tr h="2866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>
                          <a:solidFill>
                            <a:schemeClr val="bg1"/>
                          </a:solidFill>
                        </a:rPr>
                        <a:t>G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5734455"/>
                  </a:ext>
                </a:extLst>
              </a:tr>
              <a:tr h="2866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>
                          <a:solidFill>
                            <a:schemeClr val="bg1"/>
                          </a:solidFill>
                        </a:rPr>
                        <a:t>H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8226293"/>
                  </a:ext>
                </a:extLst>
              </a:tr>
            </a:tbl>
          </a:graphicData>
        </a:graphic>
      </p:graphicFrame>
      <p:pic>
        <p:nvPicPr>
          <p:cNvPr id="81" name="Picture 6" descr="https://scontent-ssn1-1.xx.fbcdn.net/v/t31.0-8/15369128_334149596971971_2742099815013295869_o.jpg?_nc_cat=106&amp;_nc_sid=09cbfe&amp;_nc_ohc=dq-wVwdHCicAX-Id8je&amp;_nc_ht=scontent-ssn1-1.xx&amp;oh=598d29f479a35bcf8472f209eb747461&amp;oe=5F8B4530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backgroundRemoval t="0" b="100000" l="0" r="9960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894" y="2221482"/>
            <a:ext cx="386717" cy="386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4" name="Picture 6" descr="https://scontent-ssn1-1.xx.fbcdn.net/v/t31.0-8/15369128_334149596971971_2742099815013295869_o.jpg?_nc_cat=106&amp;_nc_sid=09cbfe&amp;_nc_ohc=dq-wVwdHCicAX-Id8je&amp;_nc_ht=scontent-ssn1-1.xx&amp;oh=598d29f479a35bcf8472f209eb747461&amp;oe=5F8B4530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backgroundRemoval t="0" b="100000" l="0" r="9960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694532" y="2205646"/>
            <a:ext cx="386717" cy="386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직선 화살표 연결선 9"/>
          <p:cNvCxnSpPr>
            <a:endCxn id="74" idx="3"/>
          </p:cNvCxnSpPr>
          <p:nvPr/>
        </p:nvCxnSpPr>
        <p:spPr>
          <a:xfrm>
            <a:off x="1156138" y="2543503"/>
            <a:ext cx="2878995" cy="257852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/>
          <p:cNvCxnSpPr>
            <a:endCxn id="74" idx="3"/>
          </p:cNvCxnSpPr>
          <p:nvPr/>
        </p:nvCxnSpPr>
        <p:spPr>
          <a:xfrm flipH="1">
            <a:off x="4035133" y="2543503"/>
            <a:ext cx="2755378" cy="257852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2" name="그룹 91"/>
          <p:cNvGrpSpPr/>
          <p:nvPr/>
        </p:nvGrpSpPr>
        <p:grpSpPr>
          <a:xfrm rot="1297233">
            <a:off x="1441544" y="2749797"/>
            <a:ext cx="583562" cy="514906"/>
            <a:chOff x="1391824" y="3180912"/>
            <a:chExt cx="583562" cy="514906"/>
          </a:xfrm>
        </p:grpSpPr>
        <p:pic>
          <p:nvPicPr>
            <p:cNvPr id="93" name="Picture 6" descr="https://scontent-ssn1-1.xx.fbcdn.net/v/t31.0-8/15369128_334149596971971_2742099815013295869_o.jpg?_nc_cat=106&amp;_nc_sid=09cbfe&amp;_nc_ohc=dq-wVwdHCicAX-Id8je&amp;_nc_ht=scontent-ssn1-1.xx&amp;oh=598d29f479a35bcf8472f209eb747461&amp;oe=5F8B4530"/>
            <p:cNvPicPr>
              <a:picLocks noChangeAspect="1" noChangeArrowheads="1"/>
            </p:cNvPicPr>
            <p:nvPr/>
          </p:nvPicPr>
          <p:blipFill>
            <a:blip r:embed="rId21" cstate="print">
              <a:extLst>
                <a:ext uri="{BEBA8EAE-BF5A-486C-A8C5-ECC9F3942E4B}">
                  <a14:imgProps xmlns:a14="http://schemas.microsoft.com/office/drawing/2010/main">
                    <a14:imgLayer r:embed="rId22">
                      <a14:imgEffect>
                        <a14:backgroundRemoval t="0" b="100000" l="0" r="99609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8100000">
              <a:off x="1391824" y="3309101"/>
              <a:ext cx="386717" cy="3867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4" name="아래로 구부러진 화살표 93"/>
            <p:cNvSpPr/>
            <p:nvPr/>
          </p:nvSpPr>
          <p:spPr>
            <a:xfrm rot="4289924">
              <a:off x="1627598" y="3292611"/>
              <a:ext cx="459487" cy="236089"/>
            </a:xfrm>
            <a:prstGeom prst="curvedDown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01" name="그룹 100"/>
          <p:cNvGrpSpPr/>
          <p:nvPr/>
        </p:nvGrpSpPr>
        <p:grpSpPr>
          <a:xfrm rot="10800000">
            <a:off x="2159933" y="3502164"/>
            <a:ext cx="583562" cy="514906"/>
            <a:chOff x="1391824" y="3180912"/>
            <a:chExt cx="583562" cy="514906"/>
          </a:xfrm>
        </p:grpSpPr>
        <p:pic>
          <p:nvPicPr>
            <p:cNvPr id="102" name="Picture 6" descr="https://scontent-ssn1-1.xx.fbcdn.net/v/t31.0-8/15369128_334149596971971_2742099815013295869_o.jpg?_nc_cat=106&amp;_nc_sid=09cbfe&amp;_nc_ohc=dq-wVwdHCicAX-Id8je&amp;_nc_ht=scontent-ssn1-1.xx&amp;oh=598d29f479a35bcf8472f209eb747461&amp;oe=5F8B4530"/>
            <p:cNvPicPr>
              <a:picLocks noChangeAspect="1" noChangeArrowheads="1"/>
            </p:cNvPicPr>
            <p:nvPr/>
          </p:nvPicPr>
          <p:blipFill>
            <a:blip r:embed="rId21" cstate="print">
              <a:extLst>
                <a:ext uri="{BEBA8EAE-BF5A-486C-A8C5-ECC9F3942E4B}">
                  <a14:imgProps xmlns:a14="http://schemas.microsoft.com/office/drawing/2010/main">
                    <a14:imgLayer r:embed="rId22">
                      <a14:imgEffect>
                        <a14:backgroundRemoval t="0" b="100000" l="0" r="99609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8100000">
              <a:off x="1391824" y="3309101"/>
              <a:ext cx="386717" cy="3867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3" name="아래로 구부러진 화살표 102"/>
            <p:cNvSpPr/>
            <p:nvPr/>
          </p:nvSpPr>
          <p:spPr>
            <a:xfrm rot="4289924">
              <a:off x="1627598" y="3292611"/>
              <a:ext cx="459487" cy="236089"/>
            </a:xfrm>
            <a:prstGeom prst="curvedDown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04" name="그룹 103"/>
          <p:cNvGrpSpPr/>
          <p:nvPr/>
        </p:nvGrpSpPr>
        <p:grpSpPr>
          <a:xfrm rot="19112338">
            <a:off x="3016278" y="4127265"/>
            <a:ext cx="583562" cy="514906"/>
            <a:chOff x="1391824" y="3180912"/>
            <a:chExt cx="583562" cy="514906"/>
          </a:xfrm>
        </p:grpSpPr>
        <p:pic>
          <p:nvPicPr>
            <p:cNvPr id="105" name="Picture 6" descr="https://scontent-ssn1-1.xx.fbcdn.net/v/t31.0-8/15369128_334149596971971_2742099815013295869_o.jpg?_nc_cat=106&amp;_nc_sid=09cbfe&amp;_nc_ohc=dq-wVwdHCicAX-Id8je&amp;_nc_ht=scontent-ssn1-1.xx&amp;oh=598d29f479a35bcf8472f209eb747461&amp;oe=5F8B4530"/>
            <p:cNvPicPr>
              <a:picLocks noChangeAspect="1" noChangeArrowheads="1"/>
            </p:cNvPicPr>
            <p:nvPr/>
          </p:nvPicPr>
          <p:blipFill>
            <a:blip r:embed="rId21" cstate="print">
              <a:extLst>
                <a:ext uri="{BEBA8EAE-BF5A-486C-A8C5-ECC9F3942E4B}">
                  <a14:imgProps xmlns:a14="http://schemas.microsoft.com/office/drawing/2010/main">
                    <a14:imgLayer r:embed="rId22">
                      <a14:imgEffect>
                        <a14:backgroundRemoval t="0" b="100000" l="0" r="99609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8100000">
              <a:off x="1391824" y="3309101"/>
              <a:ext cx="386717" cy="3867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6" name="아래로 구부러진 화살표 105"/>
            <p:cNvSpPr/>
            <p:nvPr/>
          </p:nvSpPr>
          <p:spPr>
            <a:xfrm rot="4289924">
              <a:off x="1627598" y="3292611"/>
              <a:ext cx="459487" cy="236089"/>
            </a:xfrm>
            <a:prstGeom prst="curvedDown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07" name="그룹 106"/>
          <p:cNvGrpSpPr/>
          <p:nvPr/>
        </p:nvGrpSpPr>
        <p:grpSpPr>
          <a:xfrm rot="2487662" flipH="1">
            <a:off x="5959473" y="2712918"/>
            <a:ext cx="583562" cy="514906"/>
            <a:chOff x="1391824" y="3180912"/>
            <a:chExt cx="583562" cy="514906"/>
          </a:xfrm>
        </p:grpSpPr>
        <p:pic>
          <p:nvPicPr>
            <p:cNvPr id="108" name="Picture 6" descr="https://scontent-ssn1-1.xx.fbcdn.net/v/t31.0-8/15369128_334149596971971_2742099815013295869_o.jpg?_nc_cat=106&amp;_nc_sid=09cbfe&amp;_nc_ohc=dq-wVwdHCicAX-Id8je&amp;_nc_ht=scontent-ssn1-1.xx&amp;oh=598d29f479a35bcf8472f209eb747461&amp;oe=5F8B4530"/>
            <p:cNvPicPr>
              <a:picLocks noChangeAspect="1" noChangeArrowheads="1"/>
            </p:cNvPicPr>
            <p:nvPr/>
          </p:nvPicPr>
          <p:blipFill>
            <a:blip r:embed="rId21" cstate="print">
              <a:extLst>
                <a:ext uri="{BEBA8EAE-BF5A-486C-A8C5-ECC9F3942E4B}">
                  <a14:imgProps xmlns:a14="http://schemas.microsoft.com/office/drawing/2010/main">
                    <a14:imgLayer r:embed="rId22">
                      <a14:imgEffect>
                        <a14:backgroundRemoval t="0" b="100000" l="0" r="99609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8100000">
              <a:off x="1391824" y="3309101"/>
              <a:ext cx="386717" cy="3867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9" name="아래로 구부러진 화살표 108"/>
            <p:cNvSpPr/>
            <p:nvPr/>
          </p:nvSpPr>
          <p:spPr>
            <a:xfrm rot="4289924">
              <a:off x="1627598" y="3292611"/>
              <a:ext cx="459487" cy="236089"/>
            </a:xfrm>
            <a:prstGeom prst="curvedDown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10" name="그룹 109"/>
          <p:cNvGrpSpPr/>
          <p:nvPr/>
        </p:nvGrpSpPr>
        <p:grpSpPr>
          <a:xfrm rot="20741300" flipH="1">
            <a:off x="4387563" y="4105408"/>
            <a:ext cx="583562" cy="514906"/>
            <a:chOff x="1391824" y="3180912"/>
            <a:chExt cx="583562" cy="514906"/>
          </a:xfrm>
        </p:grpSpPr>
        <p:pic>
          <p:nvPicPr>
            <p:cNvPr id="111" name="Picture 6" descr="https://scontent-ssn1-1.xx.fbcdn.net/v/t31.0-8/15369128_334149596971971_2742099815013295869_o.jpg?_nc_cat=106&amp;_nc_sid=09cbfe&amp;_nc_ohc=dq-wVwdHCicAX-Id8je&amp;_nc_ht=scontent-ssn1-1.xx&amp;oh=598d29f479a35bcf8472f209eb747461&amp;oe=5F8B4530"/>
            <p:cNvPicPr>
              <a:picLocks noChangeAspect="1" noChangeArrowheads="1"/>
            </p:cNvPicPr>
            <p:nvPr/>
          </p:nvPicPr>
          <p:blipFill>
            <a:blip r:embed="rId21" cstate="print">
              <a:extLst>
                <a:ext uri="{BEBA8EAE-BF5A-486C-A8C5-ECC9F3942E4B}">
                  <a14:imgProps xmlns:a14="http://schemas.microsoft.com/office/drawing/2010/main">
                    <a14:imgLayer r:embed="rId22">
                      <a14:imgEffect>
                        <a14:backgroundRemoval t="0" b="100000" l="0" r="99609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8100000">
              <a:off x="1391824" y="3309101"/>
              <a:ext cx="386717" cy="3867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2" name="아래로 구부러진 화살표 111"/>
            <p:cNvSpPr/>
            <p:nvPr/>
          </p:nvSpPr>
          <p:spPr>
            <a:xfrm rot="4289924">
              <a:off x="1627598" y="3292611"/>
              <a:ext cx="459487" cy="236089"/>
            </a:xfrm>
            <a:prstGeom prst="curvedDown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13" name="그룹 112"/>
          <p:cNvGrpSpPr/>
          <p:nvPr/>
        </p:nvGrpSpPr>
        <p:grpSpPr>
          <a:xfrm rot="9467931" flipH="1">
            <a:off x="5247977" y="3550807"/>
            <a:ext cx="583562" cy="514906"/>
            <a:chOff x="1391824" y="3180912"/>
            <a:chExt cx="583562" cy="514906"/>
          </a:xfrm>
        </p:grpSpPr>
        <p:pic>
          <p:nvPicPr>
            <p:cNvPr id="114" name="Picture 6" descr="https://scontent-ssn1-1.xx.fbcdn.net/v/t31.0-8/15369128_334149596971971_2742099815013295869_o.jpg?_nc_cat=106&amp;_nc_sid=09cbfe&amp;_nc_ohc=dq-wVwdHCicAX-Id8je&amp;_nc_ht=scontent-ssn1-1.xx&amp;oh=598d29f479a35bcf8472f209eb747461&amp;oe=5F8B4530"/>
            <p:cNvPicPr>
              <a:picLocks noChangeAspect="1" noChangeArrowheads="1"/>
            </p:cNvPicPr>
            <p:nvPr/>
          </p:nvPicPr>
          <p:blipFill>
            <a:blip r:embed="rId21" cstate="print">
              <a:extLst>
                <a:ext uri="{BEBA8EAE-BF5A-486C-A8C5-ECC9F3942E4B}">
                  <a14:imgProps xmlns:a14="http://schemas.microsoft.com/office/drawing/2010/main">
                    <a14:imgLayer r:embed="rId22">
                      <a14:imgEffect>
                        <a14:backgroundRemoval t="0" b="100000" l="0" r="99609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8100000">
              <a:off x="1391824" y="3309101"/>
              <a:ext cx="386717" cy="3867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5" name="아래로 구부러진 화살표 114"/>
            <p:cNvSpPr/>
            <p:nvPr/>
          </p:nvSpPr>
          <p:spPr>
            <a:xfrm rot="4289924">
              <a:off x="1627598" y="3292611"/>
              <a:ext cx="459487" cy="236089"/>
            </a:xfrm>
            <a:prstGeom prst="curvedDown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23978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3995965" y="4096841"/>
            <a:ext cx="4200071" cy="473345"/>
          </a:xfrm>
          <a:prstGeom prst="rect">
            <a:avLst/>
          </a:prstGeom>
          <a:solidFill>
            <a:srgbClr val="8DBABD"/>
          </a:solidFill>
          <a:ln>
            <a:solidFill>
              <a:srgbClr val="8DBA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885950" y="2430730"/>
            <a:ext cx="8420100" cy="1323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8000" b="1" dirty="0" smtClean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적 컨셉</a:t>
            </a:r>
            <a:r>
              <a:rPr lang="en-US" altLang="ko-KR" sz="8000" b="1" dirty="0" smtClean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&amp;</a:t>
            </a:r>
            <a:r>
              <a:rPr lang="ko-KR" altLang="en-US" sz="8000" b="1" dirty="0" smtClean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패턴</a:t>
            </a:r>
            <a:endParaRPr lang="ko-KR" altLang="en-US" sz="8000" b="1" dirty="0">
              <a:solidFill>
                <a:srgbClr val="00002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0257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922" y="3806847"/>
            <a:ext cx="5280429" cy="2970242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r>
              <a:rPr lang="en-US" altLang="ko-KR" dirty="0" smtClean="0"/>
              <a:t>. </a:t>
            </a:r>
            <a:r>
              <a:rPr lang="ko-KR" altLang="en-US" dirty="0" smtClean="0"/>
              <a:t>스마일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31" name="내용 개체 틀 1"/>
          <p:cNvSpPr>
            <a:spLocks noGrp="1"/>
          </p:cNvSpPr>
          <p:nvPr>
            <p:ph idx="1"/>
          </p:nvPr>
        </p:nvSpPr>
        <p:spPr>
          <a:xfrm>
            <a:off x="5780972" y="900614"/>
            <a:ext cx="5572828" cy="5276349"/>
          </a:xfrm>
        </p:spPr>
        <p:txBody>
          <a:bodyPr/>
          <a:lstStyle/>
          <a:p>
            <a:r>
              <a:rPr lang="ko-KR" altLang="en-US" dirty="0"/>
              <a:t>디자인</a:t>
            </a:r>
            <a:endParaRPr lang="en-US" altLang="ko-KR" dirty="0"/>
          </a:p>
          <a:p>
            <a:pPr lvl="1"/>
            <a:r>
              <a:rPr lang="ko-KR" altLang="en-US" dirty="0" smtClean="0"/>
              <a:t>배경 </a:t>
            </a:r>
            <a:r>
              <a:rPr lang="en-US" altLang="ko-KR" dirty="0"/>
              <a:t>: </a:t>
            </a:r>
            <a:r>
              <a:rPr lang="ko-KR" altLang="en-US" dirty="0" smtClean="0"/>
              <a:t>노란색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크기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지름 </a:t>
            </a:r>
            <a:r>
              <a:rPr lang="en-US" altLang="ko-KR" dirty="0" smtClean="0"/>
              <a:t>600</a:t>
            </a:r>
          </a:p>
          <a:p>
            <a:pPr lvl="1"/>
            <a:r>
              <a:rPr lang="ko-KR" altLang="en-US" dirty="0" smtClean="0"/>
              <a:t>특징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타원형 눈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귀꼬리가</a:t>
            </a:r>
            <a:r>
              <a:rPr lang="ko-KR" altLang="en-US" dirty="0" smtClean="0"/>
              <a:t> </a:t>
            </a:r>
            <a:r>
              <a:rPr lang="en-US" altLang="ko-KR" dirty="0" smtClean="0"/>
              <a:t>180</a:t>
            </a:r>
            <a:r>
              <a:rPr lang="ko-KR" altLang="en-US" dirty="0" smtClean="0"/>
              <a:t>도 이상 올라간 입 </a:t>
            </a:r>
            <a:endParaRPr lang="en-US" altLang="ko-KR" dirty="0"/>
          </a:p>
          <a:p>
            <a:r>
              <a:rPr lang="ko-KR" altLang="en-US" dirty="0" smtClean="0"/>
              <a:t>패턴 관련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생성 가능 위치</a:t>
            </a:r>
            <a:r>
              <a:rPr lang="en-US" altLang="ko-KR" dirty="0" smtClean="0"/>
              <a:t>=A1:D20</a:t>
            </a:r>
          </a:p>
          <a:p>
            <a:pPr lvl="1"/>
            <a:r>
              <a:rPr lang="ko-KR" altLang="en-US" dirty="0" err="1" smtClean="0"/>
              <a:t>패러미터</a:t>
            </a:r>
            <a:r>
              <a:rPr lang="ko-KR" altLang="en-US" dirty="0" smtClean="0"/>
              <a:t> 기준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이동속도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패턴</a:t>
            </a:r>
            <a:r>
              <a:rPr lang="en-US" altLang="ko-KR" dirty="0" smtClean="0"/>
              <a:t>1</a:t>
            </a:r>
            <a:r>
              <a:rPr lang="ko-KR" altLang="en-US" dirty="0" smtClean="0"/>
              <a:t>이 끝나기까지 걸리는 시간 </a:t>
            </a:r>
            <a:r>
              <a:rPr lang="en-US" altLang="ko-KR" dirty="0" smtClean="0"/>
              <a:t>2</a:t>
            </a:r>
            <a:r>
              <a:rPr lang="ko-KR" altLang="en-US" dirty="0" smtClean="0"/>
              <a:t>초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회전속도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패턴</a:t>
            </a:r>
            <a:r>
              <a:rPr lang="en-US" altLang="ko-KR" dirty="0" smtClean="0"/>
              <a:t>1</a:t>
            </a:r>
            <a:r>
              <a:rPr lang="ko-KR" altLang="en-US" dirty="0" smtClean="0"/>
              <a:t>이 끝나기까지 </a:t>
            </a:r>
            <a:r>
              <a:rPr lang="en-US" altLang="ko-KR" dirty="0" smtClean="0"/>
              <a:t>3</a:t>
            </a:r>
            <a:r>
              <a:rPr lang="ko-KR" altLang="en-US" dirty="0" smtClean="0"/>
              <a:t>바퀴를 돌고 멈출 때 회전 각도가 </a:t>
            </a:r>
            <a:r>
              <a:rPr lang="en-US" altLang="ko-KR" dirty="0" smtClean="0"/>
              <a:t>0</a:t>
            </a:r>
            <a:r>
              <a:rPr lang="ko-KR" altLang="en-US" dirty="0" smtClean="0"/>
              <a:t>˚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pPr lvl="2"/>
            <a:endParaRPr lang="en-US" altLang="ko-KR" dirty="0" smtClean="0"/>
          </a:p>
          <a:p>
            <a:pPr lvl="1"/>
            <a:endParaRPr lang="en-US" altLang="ko-KR" dirty="0" smtClean="0"/>
          </a:p>
          <a:p>
            <a:endParaRPr lang="en-US" altLang="ko-KR" dirty="0" smtClean="0"/>
          </a:p>
          <a:p>
            <a:endParaRPr lang="ko-KR" altLang="en-US" dirty="0"/>
          </a:p>
        </p:txBody>
      </p:sp>
      <p:pic>
        <p:nvPicPr>
          <p:cNvPr id="7" name="Picture 6" descr="https://scontent-ssn1-1.xx.fbcdn.net/v/t31.0-8/15369128_334149596971971_2742099815013295869_o.jpg?_nc_cat=106&amp;_nc_sid=09cbfe&amp;_nc_ohc=dq-wVwdHCicAX-Id8je&amp;_nc_ht=scontent-ssn1-1.xx&amp;oh=598d29f479a35bcf8472f209eb747461&amp;oe=5F8B453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5083" y="952022"/>
            <a:ext cx="2741941" cy="2741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3306172"/>
              </p:ext>
            </p:extLst>
          </p:nvPr>
        </p:nvGraphicFramePr>
        <p:xfrm>
          <a:off x="389922" y="4100426"/>
          <a:ext cx="5280420" cy="17507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4021">
                  <a:extLst>
                    <a:ext uri="{9D8B030D-6E8A-4147-A177-3AD203B41FA5}">
                      <a16:colId xmlns:a16="http://schemas.microsoft.com/office/drawing/2014/main" val="1747243079"/>
                    </a:ext>
                  </a:extLst>
                </a:gridCol>
                <a:gridCol w="264021">
                  <a:extLst>
                    <a:ext uri="{9D8B030D-6E8A-4147-A177-3AD203B41FA5}">
                      <a16:colId xmlns:a16="http://schemas.microsoft.com/office/drawing/2014/main" val="1189096861"/>
                    </a:ext>
                  </a:extLst>
                </a:gridCol>
                <a:gridCol w="264021">
                  <a:extLst>
                    <a:ext uri="{9D8B030D-6E8A-4147-A177-3AD203B41FA5}">
                      <a16:colId xmlns:a16="http://schemas.microsoft.com/office/drawing/2014/main" val="824616355"/>
                    </a:ext>
                  </a:extLst>
                </a:gridCol>
                <a:gridCol w="264021">
                  <a:extLst>
                    <a:ext uri="{9D8B030D-6E8A-4147-A177-3AD203B41FA5}">
                      <a16:colId xmlns:a16="http://schemas.microsoft.com/office/drawing/2014/main" val="2718537876"/>
                    </a:ext>
                  </a:extLst>
                </a:gridCol>
                <a:gridCol w="264021">
                  <a:extLst>
                    <a:ext uri="{9D8B030D-6E8A-4147-A177-3AD203B41FA5}">
                      <a16:colId xmlns:a16="http://schemas.microsoft.com/office/drawing/2014/main" val="2640966179"/>
                    </a:ext>
                  </a:extLst>
                </a:gridCol>
                <a:gridCol w="264021">
                  <a:extLst>
                    <a:ext uri="{9D8B030D-6E8A-4147-A177-3AD203B41FA5}">
                      <a16:colId xmlns:a16="http://schemas.microsoft.com/office/drawing/2014/main" val="416416037"/>
                    </a:ext>
                  </a:extLst>
                </a:gridCol>
                <a:gridCol w="264021">
                  <a:extLst>
                    <a:ext uri="{9D8B030D-6E8A-4147-A177-3AD203B41FA5}">
                      <a16:colId xmlns:a16="http://schemas.microsoft.com/office/drawing/2014/main" val="1893047486"/>
                    </a:ext>
                  </a:extLst>
                </a:gridCol>
                <a:gridCol w="264021">
                  <a:extLst>
                    <a:ext uri="{9D8B030D-6E8A-4147-A177-3AD203B41FA5}">
                      <a16:colId xmlns:a16="http://schemas.microsoft.com/office/drawing/2014/main" val="3804865640"/>
                    </a:ext>
                  </a:extLst>
                </a:gridCol>
                <a:gridCol w="264021">
                  <a:extLst>
                    <a:ext uri="{9D8B030D-6E8A-4147-A177-3AD203B41FA5}">
                      <a16:colId xmlns:a16="http://schemas.microsoft.com/office/drawing/2014/main" val="4054751719"/>
                    </a:ext>
                  </a:extLst>
                </a:gridCol>
                <a:gridCol w="264021">
                  <a:extLst>
                    <a:ext uri="{9D8B030D-6E8A-4147-A177-3AD203B41FA5}">
                      <a16:colId xmlns:a16="http://schemas.microsoft.com/office/drawing/2014/main" val="560428056"/>
                    </a:ext>
                  </a:extLst>
                </a:gridCol>
                <a:gridCol w="264021">
                  <a:extLst>
                    <a:ext uri="{9D8B030D-6E8A-4147-A177-3AD203B41FA5}">
                      <a16:colId xmlns:a16="http://schemas.microsoft.com/office/drawing/2014/main" val="299895059"/>
                    </a:ext>
                  </a:extLst>
                </a:gridCol>
                <a:gridCol w="264021">
                  <a:extLst>
                    <a:ext uri="{9D8B030D-6E8A-4147-A177-3AD203B41FA5}">
                      <a16:colId xmlns:a16="http://schemas.microsoft.com/office/drawing/2014/main" val="278858905"/>
                    </a:ext>
                  </a:extLst>
                </a:gridCol>
                <a:gridCol w="264021">
                  <a:extLst>
                    <a:ext uri="{9D8B030D-6E8A-4147-A177-3AD203B41FA5}">
                      <a16:colId xmlns:a16="http://schemas.microsoft.com/office/drawing/2014/main" val="627972831"/>
                    </a:ext>
                  </a:extLst>
                </a:gridCol>
                <a:gridCol w="264021">
                  <a:extLst>
                    <a:ext uri="{9D8B030D-6E8A-4147-A177-3AD203B41FA5}">
                      <a16:colId xmlns:a16="http://schemas.microsoft.com/office/drawing/2014/main" val="112992110"/>
                    </a:ext>
                  </a:extLst>
                </a:gridCol>
                <a:gridCol w="264021">
                  <a:extLst>
                    <a:ext uri="{9D8B030D-6E8A-4147-A177-3AD203B41FA5}">
                      <a16:colId xmlns:a16="http://schemas.microsoft.com/office/drawing/2014/main" val="4182138052"/>
                    </a:ext>
                  </a:extLst>
                </a:gridCol>
                <a:gridCol w="264021">
                  <a:extLst>
                    <a:ext uri="{9D8B030D-6E8A-4147-A177-3AD203B41FA5}">
                      <a16:colId xmlns:a16="http://schemas.microsoft.com/office/drawing/2014/main" val="977699864"/>
                    </a:ext>
                  </a:extLst>
                </a:gridCol>
                <a:gridCol w="264021">
                  <a:extLst>
                    <a:ext uri="{9D8B030D-6E8A-4147-A177-3AD203B41FA5}">
                      <a16:colId xmlns:a16="http://schemas.microsoft.com/office/drawing/2014/main" val="303958274"/>
                    </a:ext>
                  </a:extLst>
                </a:gridCol>
                <a:gridCol w="264021">
                  <a:extLst>
                    <a:ext uri="{9D8B030D-6E8A-4147-A177-3AD203B41FA5}">
                      <a16:colId xmlns:a16="http://schemas.microsoft.com/office/drawing/2014/main" val="4243356657"/>
                    </a:ext>
                  </a:extLst>
                </a:gridCol>
                <a:gridCol w="264021">
                  <a:extLst>
                    <a:ext uri="{9D8B030D-6E8A-4147-A177-3AD203B41FA5}">
                      <a16:colId xmlns:a16="http://schemas.microsoft.com/office/drawing/2014/main" val="1028050742"/>
                    </a:ext>
                  </a:extLst>
                </a:gridCol>
                <a:gridCol w="264021">
                  <a:extLst>
                    <a:ext uri="{9D8B030D-6E8A-4147-A177-3AD203B41FA5}">
                      <a16:colId xmlns:a16="http://schemas.microsoft.com/office/drawing/2014/main" val="1062026086"/>
                    </a:ext>
                  </a:extLst>
                </a:gridCol>
              </a:tblGrid>
              <a:tr h="231517">
                <a:tc>
                  <a:txBody>
                    <a:bodyPr/>
                    <a:lstStyle/>
                    <a:p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7667957"/>
                  </a:ext>
                </a:extLst>
              </a:tr>
              <a:tr h="231517">
                <a:tc>
                  <a:txBody>
                    <a:bodyPr/>
                    <a:lstStyle/>
                    <a:p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0925272"/>
                  </a:ext>
                </a:extLst>
              </a:tr>
              <a:tr h="214614"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801905"/>
                  </a:ext>
                </a:extLst>
              </a:tr>
              <a:tr h="214614"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5136184"/>
                  </a:ext>
                </a:extLst>
              </a:tr>
              <a:tr h="214614"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234174"/>
                  </a:ext>
                </a:extLst>
              </a:tr>
              <a:tr h="214614"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9216224"/>
                  </a:ext>
                </a:extLst>
              </a:tr>
              <a:tr h="214614"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1120478"/>
                  </a:ext>
                </a:extLst>
              </a:tr>
              <a:tr h="214614"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109283" marR="109283" marT="54641" marB="54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3002672"/>
                  </a:ext>
                </a:extLst>
              </a:tr>
            </a:tbl>
          </a:graphicData>
        </a:graphic>
      </p:graphicFrame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5128630"/>
              </p:ext>
            </p:extLst>
          </p:nvPr>
        </p:nvGraphicFramePr>
        <p:xfrm>
          <a:off x="388242" y="5916136"/>
          <a:ext cx="5282100" cy="2830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4105">
                  <a:extLst>
                    <a:ext uri="{9D8B030D-6E8A-4147-A177-3AD203B41FA5}">
                      <a16:colId xmlns:a16="http://schemas.microsoft.com/office/drawing/2014/main" val="1188229093"/>
                    </a:ext>
                  </a:extLst>
                </a:gridCol>
                <a:gridCol w="264105">
                  <a:extLst>
                    <a:ext uri="{9D8B030D-6E8A-4147-A177-3AD203B41FA5}">
                      <a16:colId xmlns:a16="http://schemas.microsoft.com/office/drawing/2014/main" val="2907796034"/>
                    </a:ext>
                  </a:extLst>
                </a:gridCol>
                <a:gridCol w="264105">
                  <a:extLst>
                    <a:ext uri="{9D8B030D-6E8A-4147-A177-3AD203B41FA5}">
                      <a16:colId xmlns:a16="http://schemas.microsoft.com/office/drawing/2014/main" val="383962448"/>
                    </a:ext>
                  </a:extLst>
                </a:gridCol>
                <a:gridCol w="264105">
                  <a:extLst>
                    <a:ext uri="{9D8B030D-6E8A-4147-A177-3AD203B41FA5}">
                      <a16:colId xmlns:a16="http://schemas.microsoft.com/office/drawing/2014/main" val="4086124469"/>
                    </a:ext>
                  </a:extLst>
                </a:gridCol>
                <a:gridCol w="264105">
                  <a:extLst>
                    <a:ext uri="{9D8B030D-6E8A-4147-A177-3AD203B41FA5}">
                      <a16:colId xmlns:a16="http://schemas.microsoft.com/office/drawing/2014/main" val="752921057"/>
                    </a:ext>
                  </a:extLst>
                </a:gridCol>
                <a:gridCol w="264105">
                  <a:extLst>
                    <a:ext uri="{9D8B030D-6E8A-4147-A177-3AD203B41FA5}">
                      <a16:colId xmlns:a16="http://schemas.microsoft.com/office/drawing/2014/main" val="93091027"/>
                    </a:ext>
                  </a:extLst>
                </a:gridCol>
                <a:gridCol w="264105">
                  <a:extLst>
                    <a:ext uri="{9D8B030D-6E8A-4147-A177-3AD203B41FA5}">
                      <a16:colId xmlns:a16="http://schemas.microsoft.com/office/drawing/2014/main" val="4251324559"/>
                    </a:ext>
                  </a:extLst>
                </a:gridCol>
                <a:gridCol w="264105">
                  <a:extLst>
                    <a:ext uri="{9D8B030D-6E8A-4147-A177-3AD203B41FA5}">
                      <a16:colId xmlns:a16="http://schemas.microsoft.com/office/drawing/2014/main" val="1447360280"/>
                    </a:ext>
                  </a:extLst>
                </a:gridCol>
                <a:gridCol w="264105">
                  <a:extLst>
                    <a:ext uri="{9D8B030D-6E8A-4147-A177-3AD203B41FA5}">
                      <a16:colId xmlns:a16="http://schemas.microsoft.com/office/drawing/2014/main" val="2466117263"/>
                    </a:ext>
                  </a:extLst>
                </a:gridCol>
                <a:gridCol w="264105">
                  <a:extLst>
                    <a:ext uri="{9D8B030D-6E8A-4147-A177-3AD203B41FA5}">
                      <a16:colId xmlns:a16="http://schemas.microsoft.com/office/drawing/2014/main" val="2052711099"/>
                    </a:ext>
                  </a:extLst>
                </a:gridCol>
                <a:gridCol w="264105">
                  <a:extLst>
                    <a:ext uri="{9D8B030D-6E8A-4147-A177-3AD203B41FA5}">
                      <a16:colId xmlns:a16="http://schemas.microsoft.com/office/drawing/2014/main" val="1494837202"/>
                    </a:ext>
                  </a:extLst>
                </a:gridCol>
                <a:gridCol w="264105">
                  <a:extLst>
                    <a:ext uri="{9D8B030D-6E8A-4147-A177-3AD203B41FA5}">
                      <a16:colId xmlns:a16="http://schemas.microsoft.com/office/drawing/2014/main" val="3362453768"/>
                    </a:ext>
                  </a:extLst>
                </a:gridCol>
                <a:gridCol w="264105">
                  <a:extLst>
                    <a:ext uri="{9D8B030D-6E8A-4147-A177-3AD203B41FA5}">
                      <a16:colId xmlns:a16="http://schemas.microsoft.com/office/drawing/2014/main" val="81398398"/>
                    </a:ext>
                  </a:extLst>
                </a:gridCol>
                <a:gridCol w="264105">
                  <a:extLst>
                    <a:ext uri="{9D8B030D-6E8A-4147-A177-3AD203B41FA5}">
                      <a16:colId xmlns:a16="http://schemas.microsoft.com/office/drawing/2014/main" val="4147099115"/>
                    </a:ext>
                  </a:extLst>
                </a:gridCol>
                <a:gridCol w="264105">
                  <a:extLst>
                    <a:ext uri="{9D8B030D-6E8A-4147-A177-3AD203B41FA5}">
                      <a16:colId xmlns:a16="http://schemas.microsoft.com/office/drawing/2014/main" val="4218715641"/>
                    </a:ext>
                  </a:extLst>
                </a:gridCol>
                <a:gridCol w="264105">
                  <a:extLst>
                    <a:ext uri="{9D8B030D-6E8A-4147-A177-3AD203B41FA5}">
                      <a16:colId xmlns:a16="http://schemas.microsoft.com/office/drawing/2014/main" val="3011492177"/>
                    </a:ext>
                  </a:extLst>
                </a:gridCol>
                <a:gridCol w="264105">
                  <a:extLst>
                    <a:ext uri="{9D8B030D-6E8A-4147-A177-3AD203B41FA5}">
                      <a16:colId xmlns:a16="http://schemas.microsoft.com/office/drawing/2014/main" val="3594399087"/>
                    </a:ext>
                  </a:extLst>
                </a:gridCol>
                <a:gridCol w="264105">
                  <a:extLst>
                    <a:ext uri="{9D8B030D-6E8A-4147-A177-3AD203B41FA5}">
                      <a16:colId xmlns:a16="http://schemas.microsoft.com/office/drawing/2014/main" val="261027181"/>
                    </a:ext>
                  </a:extLst>
                </a:gridCol>
                <a:gridCol w="264105">
                  <a:extLst>
                    <a:ext uri="{9D8B030D-6E8A-4147-A177-3AD203B41FA5}">
                      <a16:colId xmlns:a16="http://schemas.microsoft.com/office/drawing/2014/main" val="2650002954"/>
                    </a:ext>
                  </a:extLst>
                </a:gridCol>
                <a:gridCol w="264105">
                  <a:extLst>
                    <a:ext uri="{9D8B030D-6E8A-4147-A177-3AD203B41FA5}">
                      <a16:colId xmlns:a16="http://schemas.microsoft.com/office/drawing/2014/main" val="2051913981"/>
                    </a:ext>
                  </a:extLst>
                </a:gridCol>
              </a:tblGrid>
              <a:tr h="2830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</a:t>
                      </a:r>
                      <a:endParaRPr lang="ko-KR" altLang="en-US" sz="800" dirty="0"/>
                    </a:p>
                  </a:txBody>
                  <a:tcPr marL="69800" marR="69800" marT="34900" marB="349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</a:t>
                      </a:r>
                      <a:endParaRPr lang="ko-KR" altLang="en-US" sz="800" dirty="0"/>
                    </a:p>
                  </a:txBody>
                  <a:tcPr marL="69800" marR="69800" marT="34900" marB="349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3</a:t>
                      </a:r>
                      <a:endParaRPr lang="ko-KR" altLang="en-US" sz="800" dirty="0"/>
                    </a:p>
                  </a:txBody>
                  <a:tcPr marL="69800" marR="69800" marT="34900" marB="349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4</a:t>
                      </a:r>
                      <a:endParaRPr lang="ko-KR" altLang="en-US" sz="800" dirty="0"/>
                    </a:p>
                  </a:txBody>
                  <a:tcPr marL="69800" marR="69800" marT="34900" marB="349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5</a:t>
                      </a:r>
                      <a:endParaRPr lang="ko-KR" altLang="en-US" sz="800" dirty="0"/>
                    </a:p>
                  </a:txBody>
                  <a:tcPr marL="69800" marR="69800" marT="34900" marB="349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6</a:t>
                      </a:r>
                      <a:endParaRPr lang="ko-KR" altLang="en-US" sz="800" dirty="0"/>
                    </a:p>
                  </a:txBody>
                  <a:tcPr marL="69800" marR="69800" marT="34900" marB="349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7</a:t>
                      </a:r>
                      <a:endParaRPr lang="ko-KR" altLang="en-US" sz="800" dirty="0"/>
                    </a:p>
                  </a:txBody>
                  <a:tcPr marL="69800" marR="69800" marT="34900" marB="349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8</a:t>
                      </a:r>
                      <a:endParaRPr lang="ko-KR" altLang="en-US" sz="800" dirty="0"/>
                    </a:p>
                  </a:txBody>
                  <a:tcPr marL="69800" marR="69800" marT="34900" marB="349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9</a:t>
                      </a:r>
                      <a:endParaRPr lang="ko-KR" altLang="en-US" sz="800" dirty="0"/>
                    </a:p>
                  </a:txBody>
                  <a:tcPr marL="69800" marR="69800" marT="34900" marB="349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10</a:t>
                      </a:r>
                      <a:endParaRPr lang="ko-KR" altLang="en-US" sz="800" dirty="0"/>
                    </a:p>
                  </a:txBody>
                  <a:tcPr marL="69800" marR="69800" marT="34900" marB="349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11</a:t>
                      </a:r>
                      <a:endParaRPr lang="ko-KR" altLang="en-US" sz="800" dirty="0"/>
                    </a:p>
                  </a:txBody>
                  <a:tcPr marL="69800" marR="69800" marT="34900" marB="349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12</a:t>
                      </a:r>
                      <a:endParaRPr lang="ko-KR" altLang="en-US" sz="800" dirty="0"/>
                    </a:p>
                  </a:txBody>
                  <a:tcPr marL="69800" marR="69800" marT="34900" marB="349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13</a:t>
                      </a:r>
                      <a:endParaRPr lang="ko-KR" altLang="en-US" sz="800" dirty="0"/>
                    </a:p>
                  </a:txBody>
                  <a:tcPr marL="69800" marR="69800" marT="34900" marB="349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14</a:t>
                      </a:r>
                      <a:endParaRPr lang="ko-KR" altLang="en-US" sz="800" dirty="0"/>
                    </a:p>
                  </a:txBody>
                  <a:tcPr marL="69800" marR="69800" marT="34900" marB="349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15</a:t>
                      </a:r>
                      <a:endParaRPr lang="ko-KR" altLang="en-US" sz="800" dirty="0"/>
                    </a:p>
                  </a:txBody>
                  <a:tcPr marL="69800" marR="69800" marT="34900" marB="349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16</a:t>
                      </a:r>
                      <a:endParaRPr lang="ko-KR" altLang="en-US" sz="800" dirty="0"/>
                    </a:p>
                  </a:txBody>
                  <a:tcPr marL="69800" marR="69800" marT="34900" marB="349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17</a:t>
                      </a:r>
                      <a:endParaRPr lang="ko-KR" altLang="en-US" sz="800" dirty="0"/>
                    </a:p>
                  </a:txBody>
                  <a:tcPr marL="69800" marR="69800" marT="34900" marB="349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18</a:t>
                      </a:r>
                      <a:endParaRPr lang="ko-KR" altLang="en-US" sz="800" dirty="0"/>
                    </a:p>
                  </a:txBody>
                  <a:tcPr marL="69800" marR="69800" marT="34900" marB="349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19</a:t>
                      </a:r>
                      <a:endParaRPr lang="ko-KR" altLang="en-US" sz="800" dirty="0"/>
                    </a:p>
                  </a:txBody>
                  <a:tcPr marL="69800" marR="69800" marT="34900" marB="349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</a:t>
                      </a:r>
                      <a:endParaRPr lang="ko-KR" altLang="en-US" sz="800" dirty="0"/>
                    </a:p>
                  </a:txBody>
                  <a:tcPr marL="69800" marR="69800" marT="34900" marB="349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1317271"/>
                  </a:ext>
                </a:extLst>
              </a:tr>
            </a:tbl>
          </a:graphicData>
        </a:graphic>
      </p:graphicFrame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1177137"/>
              </p:ext>
            </p:extLst>
          </p:nvPr>
        </p:nvGraphicFramePr>
        <p:xfrm>
          <a:off x="89128" y="4100424"/>
          <a:ext cx="245484" cy="1750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5484">
                  <a:extLst>
                    <a:ext uri="{9D8B030D-6E8A-4147-A177-3AD203B41FA5}">
                      <a16:colId xmlns:a16="http://schemas.microsoft.com/office/drawing/2014/main" val="1538266254"/>
                    </a:ext>
                  </a:extLst>
                </a:gridCol>
              </a:tblGrid>
              <a:tr h="218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solidFill>
                            <a:schemeClr val="bg1"/>
                          </a:solidFill>
                        </a:rPr>
                        <a:t>A</a:t>
                      </a:r>
                      <a:endParaRPr lang="ko-KR" altLang="en-US" sz="800" b="1" dirty="0">
                        <a:solidFill>
                          <a:schemeClr val="bg1"/>
                        </a:solidFill>
                      </a:endParaRPr>
                    </a:p>
                  </a:txBody>
                  <a:tcPr marL="69800" marR="69800" marT="34900" marB="3490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8573847"/>
                  </a:ext>
                </a:extLst>
              </a:tr>
              <a:tr h="218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solidFill>
                            <a:schemeClr val="bg1"/>
                          </a:solidFill>
                        </a:rPr>
                        <a:t>B</a:t>
                      </a:r>
                      <a:endParaRPr lang="ko-KR" altLang="en-US" sz="800" b="1" dirty="0">
                        <a:solidFill>
                          <a:schemeClr val="bg1"/>
                        </a:solidFill>
                      </a:endParaRPr>
                    </a:p>
                  </a:txBody>
                  <a:tcPr marL="69800" marR="69800" marT="34900" marB="3490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8158833"/>
                  </a:ext>
                </a:extLst>
              </a:tr>
              <a:tr h="218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solidFill>
                            <a:schemeClr val="bg1"/>
                          </a:solidFill>
                        </a:rPr>
                        <a:t>C</a:t>
                      </a:r>
                      <a:endParaRPr lang="ko-KR" altLang="en-US" sz="800" b="1" dirty="0">
                        <a:solidFill>
                          <a:schemeClr val="bg1"/>
                        </a:solidFill>
                      </a:endParaRPr>
                    </a:p>
                  </a:txBody>
                  <a:tcPr marL="69800" marR="69800" marT="34900" marB="3490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7370266"/>
                  </a:ext>
                </a:extLst>
              </a:tr>
              <a:tr h="218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solidFill>
                            <a:schemeClr val="bg1"/>
                          </a:solidFill>
                        </a:rPr>
                        <a:t>D</a:t>
                      </a:r>
                      <a:endParaRPr lang="ko-KR" altLang="en-US" sz="800" b="1" dirty="0">
                        <a:solidFill>
                          <a:schemeClr val="bg1"/>
                        </a:solidFill>
                      </a:endParaRPr>
                    </a:p>
                  </a:txBody>
                  <a:tcPr marL="69800" marR="69800" marT="34900" marB="3490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7962116"/>
                  </a:ext>
                </a:extLst>
              </a:tr>
              <a:tr h="218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solidFill>
                            <a:schemeClr val="bg1"/>
                          </a:solidFill>
                        </a:rPr>
                        <a:t>E</a:t>
                      </a:r>
                      <a:endParaRPr lang="ko-KR" altLang="en-US" sz="800" b="1" dirty="0">
                        <a:solidFill>
                          <a:schemeClr val="bg1"/>
                        </a:solidFill>
                      </a:endParaRPr>
                    </a:p>
                  </a:txBody>
                  <a:tcPr marL="69800" marR="69800" marT="34900" marB="3490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620287"/>
                  </a:ext>
                </a:extLst>
              </a:tr>
              <a:tr h="218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solidFill>
                            <a:schemeClr val="bg1"/>
                          </a:solidFill>
                        </a:rPr>
                        <a:t>F</a:t>
                      </a:r>
                      <a:endParaRPr lang="ko-KR" altLang="en-US" sz="800" b="1" dirty="0">
                        <a:solidFill>
                          <a:schemeClr val="bg1"/>
                        </a:solidFill>
                      </a:endParaRPr>
                    </a:p>
                  </a:txBody>
                  <a:tcPr marL="69800" marR="69800" marT="34900" marB="3490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1859753"/>
                  </a:ext>
                </a:extLst>
              </a:tr>
              <a:tr h="218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solidFill>
                            <a:schemeClr val="bg1"/>
                          </a:solidFill>
                        </a:rPr>
                        <a:t>G</a:t>
                      </a:r>
                      <a:endParaRPr lang="ko-KR" altLang="en-US" sz="800" b="1" dirty="0">
                        <a:solidFill>
                          <a:schemeClr val="bg1"/>
                        </a:solidFill>
                      </a:endParaRPr>
                    </a:p>
                  </a:txBody>
                  <a:tcPr marL="69800" marR="69800" marT="34900" marB="3490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5734455"/>
                  </a:ext>
                </a:extLst>
              </a:tr>
              <a:tr h="218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solidFill>
                            <a:schemeClr val="bg1"/>
                          </a:solidFill>
                        </a:rPr>
                        <a:t>H</a:t>
                      </a:r>
                      <a:endParaRPr lang="ko-KR" altLang="en-US" sz="800" b="1" dirty="0">
                        <a:solidFill>
                          <a:schemeClr val="bg1"/>
                        </a:solidFill>
                      </a:endParaRPr>
                    </a:p>
                  </a:txBody>
                  <a:tcPr marL="69800" marR="69800" marT="34900" marB="3490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82262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27132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r>
              <a:rPr lang="en-US" altLang="ko-KR" dirty="0" smtClean="0"/>
              <a:t>. </a:t>
            </a:r>
            <a:r>
              <a:rPr lang="ko-KR" altLang="en-US" dirty="0" smtClean="0"/>
              <a:t>스마일</a:t>
            </a:r>
            <a:endParaRPr lang="ko-KR" altLang="en-US" dirty="0"/>
          </a:p>
        </p:txBody>
      </p:sp>
      <p:sp>
        <p:nvSpPr>
          <p:cNvPr id="31" name="내용 개체 틀 1"/>
          <p:cNvSpPr>
            <a:spLocks noGrp="1"/>
          </p:cNvSpPr>
          <p:nvPr>
            <p:ph idx="1"/>
          </p:nvPr>
        </p:nvSpPr>
        <p:spPr>
          <a:xfrm>
            <a:off x="7418733" y="900614"/>
            <a:ext cx="3935067" cy="5276349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이동 패턴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아래쪽으로 </a:t>
            </a:r>
            <a:r>
              <a:rPr lang="ko-KR" altLang="en-US" dirty="0" smtClean="0">
                <a:solidFill>
                  <a:srgbClr val="FF0000"/>
                </a:solidFill>
              </a:rPr>
              <a:t>이동</a:t>
            </a:r>
            <a:r>
              <a:rPr lang="en-US" altLang="ko-KR" dirty="0" smtClean="0">
                <a:solidFill>
                  <a:srgbClr val="FF0000"/>
                </a:solidFill>
              </a:rPr>
              <a:t>(</a:t>
            </a:r>
            <a:r>
              <a:rPr lang="ko-KR" altLang="en-US" dirty="0" smtClean="0">
                <a:solidFill>
                  <a:srgbClr val="FF0000"/>
                </a:solidFill>
              </a:rPr>
              <a:t>이동속도</a:t>
            </a:r>
            <a:r>
              <a:rPr lang="en-US" altLang="ko-KR" dirty="0" smtClean="0">
                <a:solidFill>
                  <a:srgbClr val="FF0000"/>
                </a:solidFill>
              </a:rPr>
              <a:t>)</a:t>
            </a:r>
          </a:p>
          <a:p>
            <a:pPr lvl="2"/>
            <a:r>
              <a:rPr lang="ko-KR" altLang="en-US" dirty="0" err="1" smtClean="0"/>
              <a:t>생성위치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열번호가</a:t>
            </a:r>
            <a:r>
              <a:rPr lang="ko-KR" altLang="en-US" dirty="0" smtClean="0"/>
              <a:t> </a:t>
            </a:r>
            <a:r>
              <a:rPr lang="en-US" altLang="ko-KR" dirty="0" smtClean="0"/>
              <a:t>10 </a:t>
            </a:r>
            <a:r>
              <a:rPr lang="ko-KR" altLang="en-US" dirty="0" smtClean="0"/>
              <a:t>이하</a:t>
            </a:r>
            <a:endParaRPr lang="en-US" altLang="ko-KR" dirty="0" smtClean="0"/>
          </a:p>
          <a:p>
            <a:pPr marL="1371600" lvl="3" indent="0">
              <a:buNone/>
            </a:pPr>
            <a:r>
              <a:rPr lang="ko-KR" altLang="en-US" dirty="0" smtClean="0"/>
              <a:t>방향을 오른쪽으로 </a:t>
            </a:r>
            <a:r>
              <a:rPr lang="en-US" altLang="ko-KR" dirty="0"/>
              <a:t>5</a:t>
            </a:r>
            <a:r>
              <a:rPr lang="en-US" altLang="ko-KR" dirty="0" smtClean="0"/>
              <a:t>˚ </a:t>
            </a:r>
            <a:r>
              <a:rPr lang="ko-KR" altLang="en-US" dirty="0" smtClean="0"/>
              <a:t>꺾음</a:t>
            </a:r>
            <a:endParaRPr lang="en-US" altLang="ko-KR" dirty="0" smtClean="0"/>
          </a:p>
          <a:p>
            <a:pPr marL="1371600" lvl="3" indent="0">
              <a:buNone/>
            </a:pPr>
            <a:r>
              <a:rPr lang="ko-KR" altLang="en-US" dirty="0" smtClean="0"/>
              <a:t>시계방향으로 </a:t>
            </a:r>
            <a:r>
              <a:rPr lang="ko-KR" altLang="en-US" dirty="0" smtClean="0">
                <a:solidFill>
                  <a:srgbClr val="FF0000"/>
                </a:solidFill>
              </a:rPr>
              <a:t>회전</a:t>
            </a:r>
            <a:r>
              <a:rPr lang="en-US" altLang="ko-KR" dirty="0" smtClean="0">
                <a:solidFill>
                  <a:srgbClr val="FF0000"/>
                </a:solidFill>
              </a:rPr>
              <a:t>(</a:t>
            </a:r>
            <a:r>
              <a:rPr lang="ko-KR" altLang="en-US" dirty="0" smtClean="0">
                <a:solidFill>
                  <a:srgbClr val="FF0000"/>
                </a:solidFill>
              </a:rPr>
              <a:t>회전속도</a:t>
            </a:r>
            <a:r>
              <a:rPr lang="en-US" altLang="ko-KR" dirty="0" smtClean="0">
                <a:solidFill>
                  <a:srgbClr val="FF0000"/>
                </a:solidFill>
              </a:rPr>
              <a:t>)</a:t>
            </a:r>
          </a:p>
          <a:p>
            <a:pPr lvl="2"/>
            <a:r>
              <a:rPr lang="ko-KR" altLang="en-US" dirty="0" err="1"/>
              <a:t>생성위치</a:t>
            </a:r>
            <a:r>
              <a:rPr lang="ko-KR" altLang="en-US" dirty="0"/>
              <a:t> </a:t>
            </a:r>
            <a:r>
              <a:rPr lang="ko-KR" altLang="en-US" dirty="0" err="1" smtClean="0"/>
              <a:t>열번호가</a:t>
            </a:r>
            <a:r>
              <a:rPr lang="ko-KR" altLang="en-US" dirty="0" smtClean="0"/>
              <a:t> </a:t>
            </a:r>
            <a:r>
              <a:rPr lang="en-US" altLang="ko-KR" dirty="0" smtClean="0"/>
              <a:t>11 </a:t>
            </a:r>
            <a:r>
              <a:rPr lang="ko-KR" altLang="en-US" dirty="0" smtClean="0"/>
              <a:t>이상</a:t>
            </a:r>
            <a:endParaRPr lang="en-US" altLang="ko-KR" dirty="0"/>
          </a:p>
          <a:p>
            <a:pPr marL="1371600" lvl="3" indent="0">
              <a:buNone/>
            </a:pPr>
            <a:r>
              <a:rPr lang="ko-KR" altLang="en-US" dirty="0"/>
              <a:t>방향을 왼</a:t>
            </a:r>
            <a:r>
              <a:rPr lang="ko-KR" altLang="en-US" dirty="0" smtClean="0"/>
              <a:t>쪽으로 </a:t>
            </a:r>
            <a:r>
              <a:rPr lang="en-US" altLang="ko-KR" dirty="0"/>
              <a:t>5˚ </a:t>
            </a:r>
            <a:r>
              <a:rPr lang="ko-KR" altLang="en-US" dirty="0" smtClean="0"/>
              <a:t>꺾음</a:t>
            </a:r>
            <a:endParaRPr lang="en-US" altLang="ko-KR" dirty="0" smtClean="0"/>
          </a:p>
          <a:p>
            <a:pPr marL="1371600" lvl="3" indent="0">
              <a:buNone/>
            </a:pPr>
            <a:r>
              <a:rPr lang="ko-KR" altLang="en-US" dirty="0" smtClean="0"/>
              <a:t>반시계방향으로 </a:t>
            </a:r>
            <a:r>
              <a:rPr lang="ko-KR" altLang="en-US" dirty="0" smtClean="0">
                <a:solidFill>
                  <a:srgbClr val="FF0000"/>
                </a:solidFill>
              </a:rPr>
              <a:t>회전</a:t>
            </a:r>
            <a:r>
              <a:rPr lang="en-US" altLang="ko-KR" dirty="0" smtClean="0">
                <a:solidFill>
                  <a:srgbClr val="FF0000"/>
                </a:solidFill>
              </a:rPr>
              <a:t>(</a:t>
            </a:r>
            <a:r>
              <a:rPr lang="ko-KR" altLang="en-US" dirty="0" smtClean="0">
                <a:solidFill>
                  <a:srgbClr val="FF0000"/>
                </a:solidFill>
              </a:rPr>
              <a:t>회전속도</a:t>
            </a:r>
            <a:r>
              <a:rPr lang="en-US" altLang="ko-KR" dirty="0" smtClean="0">
                <a:solidFill>
                  <a:srgbClr val="FF0000"/>
                </a:solidFill>
              </a:rPr>
              <a:t>)</a:t>
            </a:r>
          </a:p>
          <a:p>
            <a:pPr lvl="1"/>
            <a:r>
              <a:rPr lang="ko-KR" altLang="en-US" dirty="0" smtClean="0"/>
              <a:t>적이 </a:t>
            </a:r>
            <a:r>
              <a:rPr lang="ko-KR" altLang="en-US" dirty="0" err="1" smtClean="0"/>
              <a:t>생성위치의</a:t>
            </a:r>
            <a:r>
              <a:rPr lang="ko-KR" altLang="en-US" dirty="0" smtClean="0"/>
              <a:t> 높이에 도착하면 이동</a:t>
            </a:r>
            <a:r>
              <a:rPr lang="en-US" altLang="ko-KR" dirty="0" smtClean="0"/>
              <a:t>, </a:t>
            </a:r>
            <a:r>
              <a:rPr lang="ko-KR" altLang="en-US" dirty="0" smtClean="0"/>
              <a:t>회전을 </a:t>
            </a:r>
            <a:r>
              <a:rPr lang="en-US" altLang="ko-KR" dirty="0" smtClean="0"/>
              <a:t>0.5</a:t>
            </a:r>
            <a:r>
              <a:rPr lang="ko-KR" altLang="en-US" dirty="0" smtClean="0"/>
              <a:t>초간 정지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왔던 루트를 따라 </a:t>
            </a:r>
            <a:r>
              <a:rPr lang="ko-KR" altLang="en-US" dirty="0">
                <a:solidFill>
                  <a:srgbClr val="FF0000"/>
                </a:solidFill>
              </a:rPr>
              <a:t>이동</a:t>
            </a:r>
            <a:r>
              <a:rPr lang="en-US" altLang="ko-KR" dirty="0">
                <a:solidFill>
                  <a:srgbClr val="FF0000"/>
                </a:solidFill>
              </a:rPr>
              <a:t>(</a:t>
            </a:r>
            <a:r>
              <a:rPr lang="ko-KR" altLang="en-US" dirty="0">
                <a:solidFill>
                  <a:srgbClr val="FF0000"/>
                </a:solidFill>
              </a:rPr>
              <a:t>이동속도</a:t>
            </a:r>
            <a:r>
              <a:rPr lang="en-US" altLang="ko-KR" dirty="0">
                <a:solidFill>
                  <a:srgbClr val="FF0000"/>
                </a:solidFill>
              </a:rPr>
              <a:t>)</a:t>
            </a:r>
          </a:p>
          <a:p>
            <a:pPr lvl="2"/>
            <a:r>
              <a:rPr lang="ko-KR" altLang="en-US" dirty="0" smtClean="0"/>
              <a:t>왔던 방향과 반대 방향으로 </a:t>
            </a:r>
            <a:r>
              <a:rPr lang="ko-KR" altLang="en-US" dirty="0">
                <a:solidFill>
                  <a:srgbClr val="FF0000"/>
                </a:solidFill>
              </a:rPr>
              <a:t>회전</a:t>
            </a:r>
            <a:r>
              <a:rPr lang="en-US" altLang="ko-KR" dirty="0">
                <a:solidFill>
                  <a:srgbClr val="FF0000"/>
                </a:solidFill>
              </a:rPr>
              <a:t>(</a:t>
            </a:r>
            <a:r>
              <a:rPr lang="ko-KR" altLang="en-US" dirty="0">
                <a:solidFill>
                  <a:srgbClr val="FF0000"/>
                </a:solidFill>
              </a:rPr>
              <a:t>회전속도</a:t>
            </a:r>
            <a:r>
              <a:rPr lang="en-US" altLang="ko-KR" dirty="0">
                <a:solidFill>
                  <a:srgbClr val="FF0000"/>
                </a:solidFill>
              </a:rPr>
              <a:t>)</a:t>
            </a:r>
          </a:p>
          <a:p>
            <a:pPr lvl="1"/>
            <a:r>
              <a:rPr lang="ko-KR" altLang="en-US" dirty="0" err="1" smtClean="0"/>
              <a:t>생성위치에</a:t>
            </a:r>
            <a:r>
              <a:rPr lang="ko-KR" altLang="en-US" dirty="0" smtClean="0"/>
              <a:t> 도착하면 이동</a:t>
            </a:r>
            <a:r>
              <a:rPr lang="en-US" altLang="ko-KR" dirty="0" smtClean="0"/>
              <a:t>, </a:t>
            </a:r>
            <a:r>
              <a:rPr lang="ko-KR" altLang="en-US" dirty="0" smtClean="0"/>
              <a:t>회전을 </a:t>
            </a:r>
            <a:r>
              <a:rPr lang="en-US" altLang="ko-KR" dirty="0" smtClean="0"/>
              <a:t>0.5</a:t>
            </a:r>
            <a:r>
              <a:rPr lang="ko-KR" altLang="en-US" dirty="0" smtClean="0"/>
              <a:t>초간 정지</a:t>
            </a:r>
            <a:endParaRPr lang="en-US" altLang="ko-KR" dirty="0"/>
          </a:p>
          <a:p>
            <a:pPr lvl="1"/>
            <a:r>
              <a:rPr lang="ko-KR" altLang="en-US" dirty="0" smtClean="0"/>
              <a:t>①</a:t>
            </a:r>
            <a:r>
              <a:rPr lang="en-US" altLang="ko-KR" dirty="0" smtClean="0"/>
              <a:t>~</a:t>
            </a:r>
            <a:r>
              <a:rPr lang="ko-KR" altLang="en-US" dirty="0" smtClean="0"/>
              <a:t>④를 </a:t>
            </a:r>
            <a:r>
              <a:rPr lang="en-US" altLang="ko-KR" dirty="0" smtClean="0"/>
              <a:t>5</a:t>
            </a:r>
            <a:r>
              <a:rPr lang="ko-KR" altLang="en-US" dirty="0" smtClean="0"/>
              <a:t>회 반복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현재 위치에서 </a:t>
            </a:r>
            <a:r>
              <a:rPr lang="en-US" altLang="ko-KR" dirty="0" smtClean="0"/>
              <a:t>1</a:t>
            </a:r>
            <a:r>
              <a:rPr lang="ko-KR" altLang="en-US" dirty="0" smtClean="0"/>
              <a:t>초 정지 후 돌진 패턴 실행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marL="914400" lvl="2" indent="0">
              <a:buNone/>
            </a:pPr>
            <a:endParaRPr lang="en-US" altLang="ko-KR" dirty="0"/>
          </a:p>
          <a:p>
            <a:pPr marL="1371600" lvl="3" indent="0">
              <a:buNone/>
            </a:pPr>
            <a:endParaRPr lang="en-US" altLang="ko-KR" dirty="0" smtClean="0"/>
          </a:p>
        </p:txBody>
      </p:sp>
      <p:sp>
        <p:nvSpPr>
          <p:cNvPr id="7" name="직사각형 6"/>
          <p:cNvSpPr/>
          <p:nvPr/>
        </p:nvSpPr>
        <p:spPr>
          <a:xfrm>
            <a:off x="499526" y="1594788"/>
            <a:ext cx="6912000" cy="3888000"/>
          </a:xfrm>
          <a:prstGeom prst="rect">
            <a:avLst/>
          </a:prstGeom>
          <a:solidFill>
            <a:srgbClr val="65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499526" y="2242788"/>
            <a:ext cx="6912000" cy="3240000"/>
          </a:xfrm>
          <a:prstGeom prst="rect">
            <a:avLst/>
          </a:prstGeom>
          <a:solidFill>
            <a:srgbClr val="CBAC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32" name="Picture 8" descr="Military Base Stock Illustrations – 1,507 Military Base Stock  Illustrations, Vectors &amp; Clipart - Dreamstim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250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733" y="4130393"/>
            <a:ext cx="1663503" cy="998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8" descr="Military Base Stock Illustrations – 1,507 Military Base Stock  Illustrations, Vectors &amp; Clipart - Dreamstim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250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8023" y="4130391"/>
            <a:ext cx="1663503" cy="998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9526" y="1584165"/>
            <a:ext cx="2717915" cy="720000"/>
          </a:xfrm>
          <a:prstGeom prst="rect">
            <a:avLst/>
          </a:prstGeom>
        </p:spPr>
      </p:pic>
      <p:pic>
        <p:nvPicPr>
          <p:cNvPr id="52" name="그림 5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3217441" y="1584165"/>
            <a:ext cx="2717915" cy="720000"/>
          </a:xfrm>
          <a:prstGeom prst="rect">
            <a:avLst/>
          </a:prstGeom>
        </p:spPr>
      </p:pic>
      <p:pic>
        <p:nvPicPr>
          <p:cNvPr id="53" name="그림 52"/>
          <p:cNvPicPr>
            <a:picLocks noChangeAspect="1"/>
          </p:cNvPicPr>
          <p:nvPr/>
        </p:nvPicPr>
        <p:blipFill rotWithShape="1">
          <a:blip r:embed="rId6"/>
          <a:srcRect l="1348" r="42271"/>
          <a:stretch/>
        </p:blipFill>
        <p:spPr>
          <a:xfrm>
            <a:off x="5877388" y="1582230"/>
            <a:ext cx="1532405" cy="720000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3428" y="2494418"/>
            <a:ext cx="2381510" cy="434163"/>
          </a:xfrm>
          <a:prstGeom prst="rect">
            <a:avLst/>
          </a:prstGeom>
        </p:spPr>
      </p:pic>
      <p:pic>
        <p:nvPicPr>
          <p:cNvPr id="55" name="그림 5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13020" y="3130037"/>
            <a:ext cx="2381510" cy="434163"/>
          </a:xfrm>
          <a:prstGeom prst="rect">
            <a:avLst/>
          </a:prstGeom>
        </p:spPr>
      </p:pic>
      <p:pic>
        <p:nvPicPr>
          <p:cNvPr id="57" name="그림 5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17430" y="3998334"/>
            <a:ext cx="2381510" cy="434163"/>
          </a:xfrm>
          <a:prstGeom prst="rect">
            <a:avLst/>
          </a:prstGeom>
        </p:spPr>
      </p:pic>
      <p:pic>
        <p:nvPicPr>
          <p:cNvPr id="59" name="그림 5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14490" y="2483476"/>
            <a:ext cx="2381510" cy="434163"/>
          </a:xfrm>
          <a:prstGeom prst="rect">
            <a:avLst/>
          </a:prstGeom>
        </p:spPr>
      </p:pic>
      <p:pic>
        <p:nvPicPr>
          <p:cNvPr id="50" name="그림 4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94639" y="3192060"/>
            <a:ext cx="2576418" cy="513904"/>
          </a:xfrm>
          <a:prstGeom prst="rect">
            <a:avLst/>
          </a:prstGeom>
        </p:spPr>
      </p:pic>
      <p:pic>
        <p:nvPicPr>
          <p:cNvPr id="51" name="그림 5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8823" y="3736258"/>
            <a:ext cx="3222719" cy="642818"/>
          </a:xfrm>
          <a:prstGeom prst="rect">
            <a:avLst/>
          </a:prstGeom>
        </p:spPr>
      </p:pic>
      <p:pic>
        <p:nvPicPr>
          <p:cNvPr id="1034" name="Picture 10" descr="report abuse - broken barbed wire fence PNG image with transparent  background | TOPpng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589" b="18117"/>
          <a:stretch/>
        </p:blipFill>
        <p:spPr bwMode="auto">
          <a:xfrm flipH="1">
            <a:off x="503672" y="4750041"/>
            <a:ext cx="834144" cy="332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10" descr="report abuse - broken barbed wire fence PNG image with transparent  background | TOPpng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589" b="18117"/>
          <a:stretch/>
        </p:blipFill>
        <p:spPr bwMode="auto">
          <a:xfrm flipH="1">
            <a:off x="1350233" y="4750041"/>
            <a:ext cx="834144" cy="332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2" name="그룹 61"/>
          <p:cNvGrpSpPr/>
          <p:nvPr/>
        </p:nvGrpSpPr>
        <p:grpSpPr>
          <a:xfrm rot="2408265">
            <a:off x="2270852" y="4563171"/>
            <a:ext cx="873314" cy="481857"/>
            <a:chOff x="2157624" y="4130393"/>
            <a:chExt cx="873314" cy="998101"/>
          </a:xfrm>
        </p:grpSpPr>
        <p:pic>
          <p:nvPicPr>
            <p:cNvPr id="32" name="Picture 8" descr="Military Base Stock Illustrations – 1,507 Military Base Stock  Illustrations, Vectors &amp; Clipart - Dreamstime"/>
            <p:cNvPicPr>
              <a:picLocks noChangeAspect="1" noChangeArrowheads="1"/>
            </p:cNvPicPr>
            <p:nvPr/>
          </p:nvPicPr>
          <p:blipFill rotWithShape="1">
            <a:blip r:embed="rId10" cstate="print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250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9960"/>
            <a:stretch/>
          </p:blipFill>
          <p:spPr bwMode="auto">
            <a:xfrm rot="20700000">
              <a:off x="2157624" y="4130393"/>
              <a:ext cx="832419" cy="9981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8" name="Picture 10" descr="report abuse - broken barbed wire fence PNG image with transparent  background | TOPpng"/>
            <p:cNvPicPr>
              <a:picLocks noChangeAspect="1" noChangeArrowheads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8589" b="18117"/>
            <a:stretch/>
          </p:blipFill>
          <p:spPr bwMode="auto">
            <a:xfrm rot="20700000" flipH="1">
              <a:off x="2196794" y="4750041"/>
              <a:ext cx="834144" cy="3324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1" name="그룹 60"/>
          <p:cNvGrpSpPr/>
          <p:nvPr/>
        </p:nvGrpSpPr>
        <p:grpSpPr>
          <a:xfrm>
            <a:off x="3043355" y="4863669"/>
            <a:ext cx="1073556" cy="261806"/>
            <a:chOff x="3043355" y="4127374"/>
            <a:chExt cx="1073556" cy="998101"/>
          </a:xfrm>
        </p:grpSpPr>
        <p:pic>
          <p:nvPicPr>
            <p:cNvPr id="36" name="Picture 8" descr="Military Base Stock Illustrations – 1,507 Military Base Stock  Illustrations, Vectors &amp; Clipart - Dreamstime"/>
            <p:cNvPicPr>
              <a:picLocks noChangeAspect="1" noChangeArrowheads="1"/>
            </p:cNvPicPr>
            <p:nvPr/>
          </p:nvPicPr>
          <p:blipFill rotWithShape="1">
            <a:blip r:embed="rId13" cstate="print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1250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451"/>
            <a:stretch/>
          </p:blipFill>
          <p:spPr bwMode="auto">
            <a:xfrm>
              <a:off x="3276018" y="4127374"/>
              <a:ext cx="840893" cy="9981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9" name="Picture 10" descr="report abuse - broken barbed wire fence PNG image with transparent  background | TOPpng"/>
            <p:cNvPicPr>
              <a:picLocks noChangeAspect="1" noChangeArrowheads="1"/>
            </p:cNvPicPr>
            <p:nvPr/>
          </p:nvPicPr>
          <p:blipFill rotWithShape="1"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8589" b="18117"/>
            <a:stretch/>
          </p:blipFill>
          <p:spPr bwMode="auto">
            <a:xfrm flipH="1">
              <a:off x="3043355" y="4750041"/>
              <a:ext cx="834144" cy="3324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0" name="그룹 59"/>
          <p:cNvGrpSpPr/>
          <p:nvPr/>
        </p:nvGrpSpPr>
        <p:grpSpPr>
          <a:xfrm>
            <a:off x="4094530" y="4750041"/>
            <a:ext cx="958364" cy="378451"/>
            <a:chOff x="4094530" y="4130391"/>
            <a:chExt cx="958364" cy="998101"/>
          </a:xfrm>
        </p:grpSpPr>
        <p:pic>
          <p:nvPicPr>
            <p:cNvPr id="35" name="Picture 8" descr="Military Base Stock Illustrations – 1,507 Military Base Stock  Illustrations, Vectors &amp; Clipart - Dreamstime"/>
            <p:cNvPicPr>
              <a:picLocks noChangeAspect="1" noChangeArrowheads="1"/>
            </p:cNvPicPr>
            <p:nvPr/>
          </p:nvPicPr>
          <p:blipFill rotWithShape="1">
            <a:blip r:embed="rId10" cstate="print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250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451"/>
            <a:stretch/>
          </p:blipFill>
          <p:spPr bwMode="auto">
            <a:xfrm rot="20700000">
              <a:off x="4094530" y="4130391"/>
              <a:ext cx="840893" cy="9981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0" name="Picture 10" descr="report abuse - broken barbed wire fence PNG image with transparent  background | TOPpng"/>
            <p:cNvPicPr>
              <a:picLocks noChangeAspect="1" noChangeArrowheads="1"/>
            </p:cNvPicPr>
            <p:nvPr/>
          </p:nvPicPr>
          <p:blipFill rotWithShape="1"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8589" b="18117"/>
            <a:stretch/>
          </p:blipFill>
          <p:spPr bwMode="auto">
            <a:xfrm rot="20340458" flipH="1">
              <a:off x="4218750" y="4726416"/>
              <a:ext cx="834144" cy="3324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3" name="그룹 62"/>
          <p:cNvGrpSpPr/>
          <p:nvPr/>
        </p:nvGrpSpPr>
        <p:grpSpPr>
          <a:xfrm rot="19800000">
            <a:off x="4815745" y="4626656"/>
            <a:ext cx="898553" cy="455006"/>
            <a:chOff x="4862082" y="4130392"/>
            <a:chExt cx="898553" cy="998101"/>
          </a:xfrm>
        </p:grpSpPr>
        <p:pic>
          <p:nvPicPr>
            <p:cNvPr id="33" name="Picture 8" descr="Military Base Stock Illustrations – 1,507 Military Base Stock  Illustrations, Vectors &amp; Clipart - Dreamstime"/>
            <p:cNvPicPr>
              <a:picLocks noChangeAspect="1" noChangeArrowheads="1"/>
            </p:cNvPicPr>
            <p:nvPr/>
          </p:nvPicPr>
          <p:blipFill rotWithShape="1">
            <a:blip r:embed="rId10" cstate="print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250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451"/>
            <a:stretch/>
          </p:blipFill>
          <p:spPr bwMode="auto">
            <a:xfrm rot="900000">
              <a:off x="4919742" y="4130392"/>
              <a:ext cx="840893" cy="9981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1" name="Picture 10" descr="report abuse - broken barbed wire fence PNG image with transparent  background | TOPpng"/>
            <p:cNvPicPr>
              <a:picLocks noChangeAspect="1" noChangeArrowheads="1"/>
            </p:cNvPicPr>
            <p:nvPr/>
          </p:nvPicPr>
          <p:blipFill rotWithShape="1"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8589" b="18117"/>
            <a:stretch/>
          </p:blipFill>
          <p:spPr bwMode="auto">
            <a:xfrm rot="900000" flipH="1">
              <a:off x="4862082" y="4750041"/>
              <a:ext cx="834144" cy="3324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72" name="Picture 10" descr="report abuse - broken barbed wire fence PNG image with transparent  background | TOPpng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589" b="18117"/>
          <a:stretch/>
        </p:blipFill>
        <p:spPr bwMode="auto">
          <a:xfrm flipH="1">
            <a:off x="5583038" y="4750041"/>
            <a:ext cx="834144" cy="332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10" descr="report abuse - broken barbed wire fence PNG image with transparent  background | TOPpng"/>
          <p:cNvPicPr>
            <a:picLocks noChangeAspect="1" noChangeArrowheads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589" b="18117"/>
          <a:stretch/>
        </p:blipFill>
        <p:spPr bwMode="auto">
          <a:xfrm flipH="1">
            <a:off x="6429599" y="4750041"/>
            <a:ext cx="980194" cy="332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8" name="그룹 37"/>
          <p:cNvGrpSpPr/>
          <p:nvPr/>
        </p:nvGrpSpPr>
        <p:grpSpPr>
          <a:xfrm>
            <a:off x="682669" y="4715541"/>
            <a:ext cx="1080000" cy="720000"/>
            <a:chOff x="2076450" y="1492250"/>
            <a:chExt cx="3276600" cy="2168300"/>
          </a:xfrm>
        </p:grpSpPr>
        <p:sp>
          <p:nvSpPr>
            <p:cNvPr id="39" name="직사각형 38"/>
            <p:cNvSpPr/>
            <p:nvPr/>
          </p:nvSpPr>
          <p:spPr>
            <a:xfrm>
              <a:off x="2551966" y="1860550"/>
              <a:ext cx="720000" cy="126000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사다리꼴 39"/>
            <p:cNvSpPr/>
            <p:nvPr/>
          </p:nvSpPr>
          <p:spPr>
            <a:xfrm>
              <a:off x="2191966" y="3120550"/>
              <a:ext cx="1440000" cy="540000"/>
            </a:xfrm>
            <a:prstGeom prst="trapezoid">
              <a:avLst/>
            </a:prstGeom>
            <a:solidFill>
              <a:srgbClr val="76717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모서리가 둥근 직사각형 40"/>
            <p:cNvSpPr/>
            <p:nvPr/>
          </p:nvSpPr>
          <p:spPr>
            <a:xfrm>
              <a:off x="2076450" y="1492250"/>
              <a:ext cx="1651000" cy="533400"/>
            </a:xfrm>
            <a:prstGeom prst="roundRect">
              <a:avLst/>
            </a:prstGeom>
            <a:solidFill>
              <a:schemeClr val="tx1">
                <a:lumMod val="85000"/>
                <a:lumOff val="1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타원 41"/>
            <p:cNvSpPr/>
            <p:nvPr/>
          </p:nvSpPr>
          <p:spPr>
            <a:xfrm>
              <a:off x="2689694" y="1938342"/>
              <a:ext cx="444543" cy="444543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/>
            <p:cNvSpPr/>
            <p:nvPr/>
          </p:nvSpPr>
          <p:spPr>
            <a:xfrm>
              <a:off x="3727450" y="1704975"/>
              <a:ext cx="1625600" cy="10795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4" name="그룹 43"/>
          <p:cNvGrpSpPr/>
          <p:nvPr/>
        </p:nvGrpSpPr>
        <p:grpSpPr>
          <a:xfrm flipH="1">
            <a:off x="6104565" y="4715541"/>
            <a:ext cx="1080000" cy="720000"/>
            <a:chOff x="2076450" y="1492250"/>
            <a:chExt cx="3276600" cy="2168300"/>
          </a:xfrm>
        </p:grpSpPr>
        <p:sp>
          <p:nvSpPr>
            <p:cNvPr id="45" name="직사각형 44"/>
            <p:cNvSpPr/>
            <p:nvPr/>
          </p:nvSpPr>
          <p:spPr>
            <a:xfrm>
              <a:off x="2551966" y="1860550"/>
              <a:ext cx="720000" cy="126000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사다리꼴 45"/>
            <p:cNvSpPr/>
            <p:nvPr/>
          </p:nvSpPr>
          <p:spPr>
            <a:xfrm>
              <a:off x="2191966" y="3120550"/>
              <a:ext cx="1440000" cy="540000"/>
            </a:xfrm>
            <a:prstGeom prst="trapezoid">
              <a:avLst/>
            </a:prstGeom>
            <a:solidFill>
              <a:srgbClr val="76717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모서리가 둥근 직사각형 46"/>
            <p:cNvSpPr/>
            <p:nvPr/>
          </p:nvSpPr>
          <p:spPr>
            <a:xfrm>
              <a:off x="2076450" y="1492250"/>
              <a:ext cx="1651000" cy="533400"/>
            </a:xfrm>
            <a:prstGeom prst="roundRect">
              <a:avLst/>
            </a:prstGeom>
            <a:solidFill>
              <a:schemeClr val="tx1">
                <a:lumMod val="85000"/>
                <a:lumOff val="1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타원 47"/>
            <p:cNvSpPr/>
            <p:nvPr/>
          </p:nvSpPr>
          <p:spPr>
            <a:xfrm>
              <a:off x="2689694" y="1938342"/>
              <a:ext cx="444543" cy="444543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직사각형 48"/>
            <p:cNvSpPr/>
            <p:nvPr/>
          </p:nvSpPr>
          <p:spPr>
            <a:xfrm>
              <a:off x="3727450" y="1704975"/>
              <a:ext cx="1625600" cy="10795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4" name="그룹 53"/>
          <p:cNvGrpSpPr/>
          <p:nvPr/>
        </p:nvGrpSpPr>
        <p:grpSpPr>
          <a:xfrm>
            <a:off x="3501468" y="4379771"/>
            <a:ext cx="1080000" cy="1080000"/>
            <a:chOff x="1387618" y="1384677"/>
            <a:chExt cx="3225195" cy="2392741"/>
          </a:xfrm>
        </p:grpSpPr>
        <p:sp>
          <p:nvSpPr>
            <p:cNvPr id="56" name="직사각형 55"/>
            <p:cNvSpPr/>
            <p:nvPr/>
          </p:nvSpPr>
          <p:spPr>
            <a:xfrm>
              <a:off x="1456384" y="1885556"/>
              <a:ext cx="3096348" cy="189186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4" name="그림 63"/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2426877" y="2905332"/>
              <a:ext cx="1109344" cy="872086"/>
            </a:xfrm>
            <a:prstGeom prst="rect">
              <a:avLst/>
            </a:prstGeom>
          </p:spPr>
        </p:pic>
        <p:sp>
          <p:nvSpPr>
            <p:cNvPr id="65" name="원통 64"/>
            <p:cNvSpPr/>
            <p:nvPr/>
          </p:nvSpPr>
          <p:spPr>
            <a:xfrm>
              <a:off x="2348928" y="2905332"/>
              <a:ext cx="142023" cy="855200"/>
            </a:xfrm>
            <a:prstGeom prst="can">
              <a:avLst/>
            </a:prstGeom>
            <a:solidFill>
              <a:schemeClr val="accent3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원통 65"/>
            <p:cNvSpPr/>
            <p:nvPr/>
          </p:nvSpPr>
          <p:spPr>
            <a:xfrm>
              <a:off x="3501542" y="2905332"/>
              <a:ext cx="156058" cy="872085"/>
            </a:xfrm>
            <a:prstGeom prst="can">
              <a:avLst/>
            </a:prstGeom>
            <a:solidFill>
              <a:schemeClr val="accent3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빗면 73"/>
            <p:cNvSpPr/>
            <p:nvPr/>
          </p:nvSpPr>
          <p:spPr>
            <a:xfrm>
              <a:off x="2175594" y="2700837"/>
              <a:ext cx="1611410" cy="375217"/>
            </a:xfrm>
            <a:prstGeom prst="bevel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" b="1" dirty="0"/>
                <a:t>호</a:t>
              </a:r>
              <a:r>
                <a:rPr lang="ko-KR" altLang="en-US" sz="400" b="1" dirty="0" smtClean="0"/>
                <a:t> 국   강 병</a:t>
              </a:r>
              <a:endParaRPr lang="ko-KR" altLang="en-US" sz="400" b="1" dirty="0"/>
            </a:p>
          </p:txBody>
        </p:sp>
        <p:pic>
          <p:nvPicPr>
            <p:cNvPr id="75" name="그림 74"/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1682590" y="2239174"/>
              <a:ext cx="466790" cy="447737"/>
            </a:xfrm>
            <a:prstGeom prst="rect">
              <a:avLst/>
            </a:prstGeom>
          </p:spPr>
        </p:pic>
        <p:pic>
          <p:nvPicPr>
            <p:cNvPr id="76" name="그림 75"/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1678724" y="2971807"/>
              <a:ext cx="466790" cy="447737"/>
            </a:xfrm>
            <a:prstGeom prst="rect">
              <a:avLst/>
            </a:prstGeom>
          </p:spPr>
        </p:pic>
        <p:pic>
          <p:nvPicPr>
            <p:cNvPr id="77" name="그림 76"/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3818285" y="2239174"/>
              <a:ext cx="466790" cy="447737"/>
            </a:xfrm>
            <a:prstGeom prst="rect">
              <a:avLst/>
            </a:prstGeom>
          </p:spPr>
        </p:pic>
        <p:pic>
          <p:nvPicPr>
            <p:cNvPr id="78" name="그림 77"/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3814419" y="2971807"/>
              <a:ext cx="466790" cy="447737"/>
            </a:xfrm>
            <a:prstGeom prst="rect">
              <a:avLst/>
            </a:prstGeom>
          </p:spPr>
        </p:pic>
        <p:sp>
          <p:nvSpPr>
            <p:cNvPr id="79" name="사다리꼴 78"/>
            <p:cNvSpPr/>
            <p:nvPr/>
          </p:nvSpPr>
          <p:spPr>
            <a:xfrm>
              <a:off x="1387618" y="1384677"/>
              <a:ext cx="3225195" cy="718907"/>
            </a:xfrm>
            <a:prstGeom prst="trapezoid">
              <a:avLst/>
            </a:prstGeom>
            <a:solidFill>
              <a:srgbClr val="6A6428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0" name="그림 79"/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2766820" y="2230397"/>
              <a:ext cx="466790" cy="447737"/>
            </a:xfrm>
            <a:prstGeom prst="rect">
              <a:avLst/>
            </a:prstGeom>
          </p:spPr>
        </p:pic>
      </p:grpSp>
      <p:graphicFrame>
        <p:nvGraphicFramePr>
          <p:cNvPr id="2" name="표 1"/>
          <p:cNvGraphicFramePr>
            <a:graphicFrameLocks noGrp="1"/>
          </p:cNvGraphicFramePr>
          <p:nvPr>
            <p:extLst/>
          </p:nvPr>
        </p:nvGraphicFramePr>
        <p:xfrm>
          <a:off x="499526" y="1993031"/>
          <a:ext cx="6917480" cy="22934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5874">
                  <a:extLst>
                    <a:ext uri="{9D8B030D-6E8A-4147-A177-3AD203B41FA5}">
                      <a16:colId xmlns:a16="http://schemas.microsoft.com/office/drawing/2014/main" val="1747243079"/>
                    </a:ext>
                  </a:extLst>
                </a:gridCol>
                <a:gridCol w="345874">
                  <a:extLst>
                    <a:ext uri="{9D8B030D-6E8A-4147-A177-3AD203B41FA5}">
                      <a16:colId xmlns:a16="http://schemas.microsoft.com/office/drawing/2014/main" val="1189096861"/>
                    </a:ext>
                  </a:extLst>
                </a:gridCol>
                <a:gridCol w="345874">
                  <a:extLst>
                    <a:ext uri="{9D8B030D-6E8A-4147-A177-3AD203B41FA5}">
                      <a16:colId xmlns:a16="http://schemas.microsoft.com/office/drawing/2014/main" val="824616355"/>
                    </a:ext>
                  </a:extLst>
                </a:gridCol>
                <a:gridCol w="345874">
                  <a:extLst>
                    <a:ext uri="{9D8B030D-6E8A-4147-A177-3AD203B41FA5}">
                      <a16:colId xmlns:a16="http://schemas.microsoft.com/office/drawing/2014/main" val="2718537876"/>
                    </a:ext>
                  </a:extLst>
                </a:gridCol>
                <a:gridCol w="345874">
                  <a:extLst>
                    <a:ext uri="{9D8B030D-6E8A-4147-A177-3AD203B41FA5}">
                      <a16:colId xmlns:a16="http://schemas.microsoft.com/office/drawing/2014/main" val="2640966179"/>
                    </a:ext>
                  </a:extLst>
                </a:gridCol>
                <a:gridCol w="345874">
                  <a:extLst>
                    <a:ext uri="{9D8B030D-6E8A-4147-A177-3AD203B41FA5}">
                      <a16:colId xmlns:a16="http://schemas.microsoft.com/office/drawing/2014/main" val="416416037"/>
                    </a:ext>
                  </a:extLst>
                </a:gridCol>
                <a:gridCol w="345874">
                  <a:extLst>
                    <a:ext uri="{9D8B030D-6E8A-4147-A177-3AD203B41FA5}">
                      <a16:colId xmlns:a16="http://schemas.microsoft.com/office/drawing/2014/main" val="1893047486"/>
                    </a:ext>
                  </a:extLst>
                </a:gridCol>
                <a:gridCol w="345874">
                  <a:extLst>
                    <a:ext uri="{9D8B030D-6E8A-4147-A177-3AD203B41FA5}">
                      <a16:colId xmlns:a16="http://schemas.microsoft.com/office/drawing/2014/main" val="3804865640"/>
                    </a:ext>
                  </a:extLst>
                </a:gridCol>
                <a:gridCol w="345874">
                  <a:extLst>
                    <a:ext uri="{9D8B030D-6E8A-4147-A177-3AD203B41FA5}">
                      <a16:colId xmlns:a16="http://schemas.microsoft.com/office/drawing/2014/main" val="4054751719"/>
                    </a:ext>
                  </a:extLst>
                </a:gridCol>
                <a:gridCol w="345874">
                  <a:extLst>
                    <a:ext uri="{9D8B030D-6E8A-4147-A177-3AD203B41FA5}">
                      <a16:colId xmlns:a16="http://schemas.microsoft.com/office/drawing/2014/main" val="560428056"/>
                    </a:ext>
                  </a:extLst>
                </a:gridCol>
                <a:gridCol w="345874">
                  <a:extLst>
                    <a:ext uri="{9D8B030D-6E8A-4147-A177-3AD203B41FA5}">
                      <a16:colId xmlns:a16="http://schemas.microsoft.com/office/drawing/2014/main" val="299895059"/>
                    </a:ext>
                  </a:extLst>
                </a:gridCol>
                <a:gridCol w="345874">
                  <a:extLst>
                    <a:ext uri="{9D8B030D-6E8A-4147-A177-3AD203B41FA5}">
                      <a16:colId xmlns:a16="http://schemas.microsoft.com/office/drawing/2014/main" val="278858905"/>
                    </a:ext>
                  </a:extLst>
                </a:gridCol>
                <a:gridCol w="345874">
                  <a:extLst>
                    <a:ext uri="{9D8B030D-6E8A-4147-A177-3AD203B41FA5}">
                      <a16:colId xmlns:a16="http://schemas.microsoft.com/office/drawing/2014/main" val="627972831"/>
                    </a:ext>
                  </a:extLst>
                </a:gridCol>
                <a:gridCol w="345874">
                  <a:extLst>
                    <a:ext uri="{9D8B030D-6E8A-4147-A177-3AD203B41FA5}">
                      <a16:colId xmlns:a16="http://schemas.microsoft.com/office/drawing/2014/main" val="112992110"/>
                    </a:ext>
                  </a:extLst>
                </a:gridCol>
                <a:gridCol w="345874">
                  <a:extLst>
                    <a:ext uri="{9D8B030D-6E8A-4147-A177-3AD203B41FA5}">
                      <a16:colId xmlns:a16="http://schemas.microsoft.com/office/drawing/2014/main" val="4182138052"/>
                    </a:ext>
                  </a:extLst>
                </a:gridCol>
                <a:gridCol w="345874">
                  <a:extLst>
                    <a:ext uri="{9D8B030D-6E8A-4147-A177-3AD203B41FA5}">
                      <a16:colId xmlns:a16="http://schemas.microsoft.com/office/drawing/2014/main" val="977699864"/>
                    </a:ext>
                  </a:extLst>
                </a:gridCol>
                <a:gridCol w="345874">
                  <a:extLst>
                    <a:ext uri="{9D8B030D-6E8A-4147-A177-3AD203B41FA5}">
                      <a16:colId xmlns:a16="http://schemas.microsoft.com/office/drawing/2014/main" val="303958274"/>
                    </a:ext>
                  </a:extLst>
                </a:gridCol>
                <a:gridCol w="345874">
                  <a:extLst>
                    <a:ext uri="{9D8B030D-6E8A-4147-A177-3AD203B41FA5}">
                      <a16:colId xmlns:a16="http://schemas.microsoft.com/office/drawing/2014/main" val="4243356657"/>
                    </a:ext>
                  </a:extLst>
                </a:gridCol>
                <a:gridCol w="345874">
                  <a:extLst>
                    <a:ext uri="{9D8B030D-6E8A-4147-A177-3AD203B41FA5}">
                      <a16:colId xmlns:a16="http://schemas.microsoft.com/office/drawing/2014/main" val="1028050742"/>
                    </a:ext>
                  </a:extLst>
                </a:gridCol>
                <a:gridCol w="345874">
                  <a:extLst>
                    <a:ext uri="{9D8B030D-6E8A-4147-A177-3AD203B41FA5}">
                      <a16:colId xmlns:a16="http://schemas.microsoft.com/office/drawing/2014/main" val="1062026086"/>
                    </a:ext>
                  </a:extLst>
                </a:gridCol>
              </a:tblGrid>
              <a:tr h="303292">
                <a:tc>
                  <a:txBody>
                    <a:bodyPr/>
                    <a:lstStyle/>
                    <a:p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7667957"/>
                  </a:ext>
                </a:extLst>
              </a:tr>
              <a:tr h="303292">
                <a:tc>
                  <a:txBody>
                    <a:bodyPr/>
                    <a:lstStyle/>
                    <a:p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0925272"/>
                  </a:ext>
                </a:extLst>
              </a:tr>
              <a:tr h="281149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801905"/>
                  </a:ext>
                </a:extLst>
              </a:tr>
              <a:tr h="281149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5136184"/>
                  </a:ext>
                </a:extLst>
              </a:tr>
              <a:tr h="281149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234174"/>
                  </a:ext>
                </a:extLst>
              </a:tr>
              <a:tr h="281149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9216224"/>
                  </a:ext>
                </a:extLst>
              </a:tr>
              <a:tr h="281149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1120478"/>
                  </a:ext>
                </a:extLst>
              </a:tr>
              <a:tr h="281149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143163" marR="143163" marT="71581" marB="715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3002672"/>
                  </a:ext>
                </a:extLst>
              </a:tr>
            </a:tbl>
          </a:graphicData>
        </a:graphic>
      </p:graphicFrame>
      <p:graphicFrame>
        <p:nvGraphicFramePr>
          <p:cNvPr id="4" name="표 3"/>
          <p:cNvGraphicFramePr>
            <a:graphicFrameLocks noGrp="1"/>
          </p:cNvGraphicFramePr>
          <p:nvPr>
            <p:extLst/>
          </p:nvPr>
        </p:nvGraphicFramePr>
        <p:xfrm>
          <a:off x="497349" y="4345952"/>
          <a:ext cx="691966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5983">
                  <a:extLst>
                    <a:ext uri="{9D8B030D-6E8A-4147-A177-3AD203B41FA5}">
                      <a16:colId xmlns:a16="http://schemas.microsoft.com/office/drawing/2014/main" val="1188229093"/>
                    </a:ext>
                  </a:extLst>
                </a:gridCol>
                <a:gridCol w="345983">
                  <a:extLst>
                    <a:ext uri="{9D8B030D-6E8A-4147-A177-3AD203B41FA5}">
                      <a16:colId xmlns:a16="http://schemas.microsoft.com/office/drawing/2014/main" val="2907796034"/>
                    </a:ext>
                  </a:extLst>
                </a:gridCol>
                <a:gridCol w="345983">
                  <a:extLst>
                    <a:ext uri="{9D8B030D-6E8A-4147-A177-3AD203B41FA5}">
                      <a16:colId xmlns:a16="http://schemas.microsoft.com/office/drawing/2014/main" val="383962448"/>
                    </a:ext>
                  </a:extLst>
                </a:gridCol>
                <a:gridCol w="345983">
                  <a:extLst>
                    <a:ext uri="{9D8B030D-6E8A-4147-A177-3AD203B41FA5}">
                      <a16:colId xmlns:a16="http://schemas.microsoft.com/office/drawing/2014/main" val="4086124469"/>
                    </a:ext>
                  </a:extLst>
                </a:gridCol>
                <a:gridCol w="345983">
                  <a:extLst>
                    <a:ext uri="{9D8B030D-6E8A-4147-A177-3AD203B41FA5}">
                      <a16:colId xmlns:a16="http://schemas.microsoft.com/office/drawing/2014/main" val="752921057"/>
                    </a:ext>
                  </a:extLst>
                </a:gridCol>
                <a:gridCol w="345983">
                  <a:extLst>
                    <a:ext uri="{9D8B030D-6E8A-4147-A177-3AD203B41FA5}">
                      <a16:colId xmlns:a16="http://schemas.microsoft.com/office/drawing/2014/main" val="93091027"/>
                    </a:ext>
                  </a:extLst>
                </a:gridCol>
                <a:gridCol w="345983">
                  <a:extLst>
                    <a:ext uri="{9D8B030D-6E8A-4147-A177-3AD203B41FA5}">
                      <a16:colId xmlns:a16="http://schemas.microsoft.com/office/drawing/2014/main" val="4251324559"/>
                    </a:ext>
                  </a:extLst>
                </a:gridCol>
                <a:gridCol w="345983">
                  <a:extLst>
                    <a:ext uri="{9D8B030D-6E8A-4147-A177-3AD203B41FA5}">
                      <a16:colId xmlns:a16="http://schemas.microsoft.com/office/drawing/2014/main" val="1447360280"/>
                    </a:ext>
                  </a:extLst>
                </a:gridCol>
                <a:gridCol w="345983">
                  <a:extLst>
                    <a:ext uri="{9D8B030D-6E8A-4147-A177-3AD203B41FA5}">
                      <a16:colId xmlns:a16="http://schemas.microsoft.com/office/drawing/2014/main" val="2466117263"/>
                    </a:ext>
                  </a:extLst>
                </a:gridCol>
                <a:gridCol w="345983">
                  <a:extLst>
                    <a:ext uri="{9D8B030D-6E8A-4147-A177-3AD203B41FA5}">
                      <a16:colId xmlns:a16="http://schemas.microsoft.com/office/drawing/2014/main" val="2052711099"/>
                    </a:ext>
                  </a:extLst>
                </a:gridCol>
                <a:gridCol w="345983">
                  <a:extLst>
                    <a:ext uri="{9D8B030D-6E8A-4147-A177-3AD203B41FA5}">
                      <a16:colId xmlns:a16="http://schemas.microsoft.com/office/drawing/2014/main" val="1494837202"/>
                    </a:ext>
                  </a:extLst>
                </a:gridCol>
                <a:gridCol w="345983">
                  <a:extLst>
                    <a:ext uri="{9D8B030D-6E8A-4147-A177-3AD203B41FA5}">
                      <a16:colId xmlns:a16="http://schemas.microsoft.com/office/drawing/2014/main" val="3362453768"/>
                    </a:ext>
                  </a:extLst>
                </a:gridCol>
                <a:gridCol w="345983">
                  <a:extLst>
                    <a:ext uri="{9D8B030D-6E8A-4147-A177-3AD203B41FA5}">
                      <a16:colId xmlns:a16="http://schemas.microsoft.com/office/drawing/2014/main" val="81398398"/>
                    </a:ext>
                  </a:extLst>
                </a:gridCol>
                <a:gridCol w="345983">
                  <a:extLst>
                    <a:ext uri="{9D8B030D-6E8A-4147-A177-3AD203B41FA5}">
                      <a16:colId xmlns:a16="http://schemas.microsoft.com/office/drawing/2014/main" val="4147099115"/>
                    </a:ext>
                  </a:extLst>
                </a:gridCol>
                <a:gridCol w="345983">
                  <a:extLst>
                    <a:ext uri="{9D8B030D-6E8A-4147-A177-3AD203B41FA5}">
                      <a16:colId xmlns:a16="http://schemas.microsoft.com/office/drawing/2014/main" val="4218715641"/>
                    </a:ext>
                  </a:extLst>
                </a:gridCol>
                <a:gridCol w="345983">
                  <a:extLst>
                    <a:ext uri="{9D8B030D-6E8A-4147-A177-3AD203B41FA5}">
                      <a16:colId xmlns:a16="http://schemas.microsoft.com/office/drawing/2014/main" val="3011492177"/>
                    </a:ext>
                  </a:extLst>
                </a:gridCol>
                <a:gridCol w="345983">
                  <a:extLst>
                    <a:ext uri="{9D8B030D-6E8A-4147-A177-3AD203B41FA5}">
                      <a16:colId xmlns:a16="http://schemas.microsoft.com/office/drawing/2014/main" val="3594399087"/>
                    </a:ext>
                  </a:extLst>
                </a:gridCol>
                <a:gridCol w="345983">
                  <a:extLst>
                    <a:ext uri="{9D8B030D-6E8A-4147-A177-3AD203B41FA5}">
                      <a16:colId xmlns:a16="http://schemas.microsoft.com/office/drawing/2014/main" val="261027181"/>
                    </a:ext>
                  </a:extLst>
                </a:gridCol>
                <a:gridCol w="345983">
                  <a:extLst>
                    <a:ext uri="{9D8B030D-6E8A-4147-A177-3AD203B41FA5}">
                      <a16:colId xmlns:a16="http://schemas.microsoft.com/office/drawing/2014/main" val="2650002954"/>
                    </a:ext>
                  </a:extLst>
                </a:gridCol>
                <a:gridCol w="345983">
                  <a:extLst>
                    <a:ext uri="{9D8B030D-6E8A-4147-A177-3AD203B41FA5}">
                      <a16:colId xmlns:a16="http://schemas.microsoft.com/office/drawing/2014/main" val="20519139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1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2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3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4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5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6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7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8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9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10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11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12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13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14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15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16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17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18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19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20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1317271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/>
          </p:nvPr>
        </p:nvGraphicFramePr>
        <p:xfrm>
          <a:off x="140845" y="1993030"/>
          <a:ext cx="321589" cy="22934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1589">
                  <a:extLst>
                    <a:ext uri="{9D8B030D-6E8A-4147-A177-3AD203B41FA5}">
                      <a16:colId xmlns:a16="http://schemas.microsoft.com/office/drawing/2014/main" val="1538266254"/>
                    </a:ext>
                  </a:extLst>
                </a:gridCol>
              </a:tblGrid>
              <a:tr h="2866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>
                          <a:solidFill>
                            <a:schemeClr val="bg1"/>
                          </a:solidFill>
                        </a:rPr>
                        <a:t>A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8573847"/>
                  </a:ext>
                </a:extLst>
              </a:tr>
              <a:tr h="2866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>
                          <a:solidFill>
                            <a:schemeClr val="bg1"/>
                          </a:solidFill>
                        </a:rPr>
                        <a:t>B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8158833"/>
                  </a:ext>
                </a:extLst>
              </a:tr>
              <a:tr h="2866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>
                          <a:solidFill>
                            <a:schemeClr val="bg1"/>
                          </a:solidFill>
                        </a:rPr>
                        <a:t>C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7370266"/>
                  </a:ext>
                </a:extLst>
              </a:tr>
              <a:tr h="2866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>
                          <a:solidFill>
                            <a:schemeClr val="bg1"/>
                          </a:solidFill>
                        </a:rPr>
                        <a:t>D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7962116"/>
                  </a:ext>
                </a:extLst>
              </a:tr>
              <a:tr h="2866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>
                          <a:solidFill>
                            <a:schemeClr val="bg1"/>
                          </a:solidFill>
                        </a:rPr>
                        <a:t>E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620287"/>
                  </a:ext>
                </a:extLst>
              </a:tr>
              <a:tr h="2866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>
                          <a:solidFill>
                            <a:schemeClr val="bg1"/>
                          </a:solidFill>
                        </a:rPr>
                        <a:t>F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1859753"/>
                  </a:ext>
                </a:extLst>
              </a:tr>
              <a:tr h="2866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>
                          <a:solidFill>
                            <a:schemeClr val="bg1"/>
                          </a:solidFill>
                        </a:rPr>
                        <a:t>G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5734455"/>
                  </a:ext>
                </a:extLst>
              </a:tr>
              <a:tr h="2866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>
                          <a:solidFill>
                            <a:schemeClr val="bg1"/>
                          </a:solidFill>
                        </a:rPr>
                        <a:t>H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8226293"/>
                  </a:ext>
                </a:extLst>
              </a:tr>
            </a:tbl>
          </a:graphicData>
        </a:graphic>
      </p:graphicFrame>
      <p:pic>
        <p:nvPicPr>
          <p:cNvPr id="81" name="Picture 6" descr="https://scontent-ssn1-1.xx.fbcdn.net/v/t31.0-8/15369128_334149596971971_2742099815013295869_o.jpg?_nc_cat=106&amp;_nc_sid=09cbfe&amp;_nc_ohc=dq-wVwdHCicAX-Id8je&amp;_nc_ht=scontent-ssn1-1.xx&amp;oh=598d29f479a35bcf8472f209eb747461&amp;oe=5F8B4530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backgroundRemoval t="0" b="100000" l="0" r="9960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894" y="2221482"/>
            <a:ext cx="386717" cy="386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" name="Picture 6" descr="https://scontent-ssn1-1.xx.fbcdn.net/v/t31.0-8/15369128_334149596971971_2742099815013295869_o.jpg?_nc_cat=106&amp;_nc_sid=09cbfe&amp;_nc_ohc=dq-wVwdHCicAX-Id8je&amp;_nc_ht=scontent-ssn1-1.xx&amp;oh=598d29f479a35bcf8472f209eb747461&amp;oe=5F8B4530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backgroundRemoval t="0" b="100000" l="0" r="9960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3684" y="2222212"/>
            <a:ext cx="386717" cy="386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985056" y="3004162"/>
            <a:ext cx="38183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/>
              <a:t>5</a:t>
            </a:r>
            <a:r>
              <a:rPr lang="ko-KR" altLang="en-US" b="1" dirty="0" smtClean="0"/>
              <a:t>˚</a:t>
            </a:r>
            <a:endParaRPr lang="ko-KR" altLang="en-US" b="1" dirty="0"/>
          </a:p>
        </p:txBody>
      </p:sp>
      <p:cxnSp>
        <p:nvCxnSpPr>
          <p:cNvPr id="12" name="직선 연결선 11"/>
          <p:cNvCxnSpPr/>
          <p:nvPr/>
        </p:nvCxnSpPr>
        <p:spPr>
          <a:xfrm>
            <a:off x="1023252" y="2608199"/>
            <a:ext cx="0" cy="167831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>
            <a:stCxn id="81" idx="2"/>
          </p:cNvCxnSpPr>
          <p:nvPr/>
        </p:nvCxnSpPr>
        <p:spPr>
          <a:xfrm>
            <a:off x="1023253" y="2608199"/>
            <a:ext cx="434089" cy="659741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원호 17"/>
          <p:cNvSpPr/>
          <p:nvPr/>
        </p:nvSpPr>
        <p:spPr>
          <a:xfrm rot="5400000">
            <a:off x="1036365" y="1558833"/>
            <a:ext cx="2082207" cy="2087296"/>
          </a:xfrm>
          <a:prstGeom prst="arc">
            <a:avLst>
              <a:gd name="adj1" fmla="val 16200000"/>
              <a:gd name="adj2" fmla="val 5344253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9" name="그룹 18"/>
          <p:cNvGrpSpPr/>
          <p:nvPr/>
        </p:nvGrpSpPr>
        <p:grpSpPr>
          <a:xfrm flipH="1">
            <a:off x="4630742" y="1545541"/>
            <a:ext cx="2450507" cy="2725132"/>
            <a:chOff x="4170329" y="1567095"/>
            <a:chExt cx="2450507" cy="2725132"/>
          </a:xfrm>
        </p:grpSpPr>
        <p:pic>
          <p:nvPicPr>
            <p:cNvPr id="84" name="Picture 6" descr="https://scontent-ssn1-1.xx.fbcdn.net/v/t31.0-8/15369128_334149596971971_2742099815013295869_o.jpg?_nc_cat=106&amp;_nc_sid=09cbfe&amp;_nc_ohc=dq-wVwdHCicAX-Id8je&amp;_nc_ht=scontent-ssn1-1.xx&amp;oh=598d29f479a35bcf8472f209eb747461&amp;oe=5F8B4530"/>
            <p:cNvPicPr>
              <a:picLocks noChangeAspect="1" noChangeArrowheads="1"/>
            </p:cNvPicPr>
            <p:nvPr/>
          </p:nvPicPr>
          <p:blipFill>
            <a:blip r:embed="rId21" cstate="print">
              <a:extLst>
                <a:ext uri="{BEBA8EAE-BF5A-486C-A8C5-ECC9F3942E4B}">
                  <a14:imgProps xmlns:a14="http://schemas.microsoft.com/office/drawing/2010/main">
                    <a14:imgLayer r:embed="rId22">
                      <a14:imgEffect>
                        <a14:backgroundRemoval t="0" b="100000" l="0" r="99609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70329" y="2227200"/>
              <a:ext cx="386717" cy="3867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5" name="Picture 6" descr="https://scontent-ssn1-1.xx.fbcdn.net/v/t31.0-8/15369128_334149596971971_2742099815013295869_o.jpg?_nc_cat=106&amp;_nc_sid=09cbfe&amp;_nc_ohc=dq-wVwdHCicAX-Id8je&amp;_nc_ht=scontent-ssn1-1.xx&amp;oh=598d29f479a35bcf8472f209eb747461&amp;oe=5F8B4530"/>
            <p:cNvPicPr>
              <a:picLocks noChangeAspect="1" noChangeArrowheads="1"/>
            </p:cNvPicPr>
            <p:nvPr/>
          </p:nvPicPr>
          <p:blipFill>
            <a:blip r:embed="rId21" cstate="print">
              <a:extLst>
                <a:ext uri="{BEBA8EAE-BF5A-486C-A8C5-ECC9F3942E4B}">
                  <a14:imgProps xmlns:a14="http://schemas.microsoft.com/office/drawing/2010/main">
                    <a14:imgLayer r:embed="rId22">
                      <a14:imgEffect>
                        <a14:backgroundRemoval t="0" b="100000" l="0" r="99609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34119" y="2227930"/>
              <a:ext cx="386717" cy="3867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6" name="TextBox 85"/>
            <p:cNvSpPr txBox="1"/>
            <p:nvPr/>
          </p:nvSpPr>
          <p:spPr>
            <a:xfrm>
              <a:off x="4304020" y="3158378"/>
              <a:ext cx="381836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b="1" dirty="0"/>
                <a:t>5</a:t>
              </a:r>
              <a:r>
                <a:rPr lang="ko-KR" altLang="en-US" b="1" dirty="0" smtClean="0"/>
                <a:t>˚</a:t>
              </a:r>
              <a:endParaRPr lang="ko-KR" altLang="en-US" b="1" dirty="0"/>
            </a:p>
          </p:txBody>
        </p:sp>
        <p:cxnSp>
          <p:nvCxnSpPr>
            <p:cNvPr id="87" name="직선 연결선 86"/>
            <p:cNvCxnSpPr/>
            <p:nvPr/>
          </p:nvCxnSpPr>
          <p:spPr>
            <a:xfrm>
              <a:off x="4363687" y="2613917"/>
              <a:ext cx="0" cy="167831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화살표 연결선 87"/>
            <p:cNvCxnSpPr>
              <a:stCxn id="84" idx="2"/>
            </p:cNvCxnSpPr>
            <p:nvPr/>
          </p:nvCxnSpPr>
          <p:spPr>
            <a:xfrm>
              <a:off x="4363688" y="2613917"/>
              <a:ext cx="434089" cy="65974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원호 88"/>
            <p:cNvSpPr/>
            <p:nvPr/>
          </p:nvSpPr>
          <p:spPr>
            <a:xfrm rot="5400000">
              <a:off x="4376800" y="1564551"/>
              <a:ext cx="2082207" cy="2087296"/>
            </a:xfrm>
            <a:prstGeom prst="arc">
              <a:avLst>
                <a:gd name="adj1" fmla="val 16200000"/>
                <a:gd name="adj2" fmla="val 5344253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1391824" y="3180912"/>
            <a:ext cx="583562" cy="514906"/>
            <a:chOff x="1391824" y="3180912"/>
            <a:chExt cx="583562" cy="514906"/>
          </a:xfrm>
        </p:grpSpPr>
        <p:pic>
          <p:nvPicPr>
            <p:cNvPr id="90" name="Picture 6" descr="https://scontent-ssn1-1.xx.fbcdn.net/v/t31.0-8/15369128_334149596971971_2742099815013295869_o.jpg?_nc_cat=106&amp;_nc_sid=09cbfe&amp;_nc_ohc=dq-wVwdHCicAX-Id8je&amp;_nc_ht=scontent-ssn1-1.xx&amp;oh=598d29f479a35bcf8472f209eb747461&amp;oe=5F8B4530"/>
            <p:cNvPicPr>
              <a:picLocks noChangeAspect="1" noChangeArrowheads="1"/>
            </p:cNvPicPr>
            <p:nvPr/>
          </p:nvPicPr>
          <p:blipFill>
            <a:blip r:embed="rId21" cstate="print">
              <a:extLst>
                <a:ext uri="{BEBA8EAE-BF5A-486C-A8C5-ECC9F3942E4B}">
                  <a14:imgProps xmlns:a14="http://schemas.microsoft.com/office/drawing/2010/main">
                    <a14:imgLayer r:embed="rId22">
                      <a14:imgEffect>
                        <a14:backgroundRemoval t="0" b="100000" l="0" r="99609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8100000">
              <a:off x="1391824" y="3309101"/>
              <a:ext cx="386717" cy="3867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아래로 구부러진 화살표 19"/>
            <p:cNvSpPr/>
            <p:nvPr/>
          </p:nvSpPr>
          <p:spPr>
            <a:xfrm rot="4289924">
              <a:off x="1627598" y="3292611"/>
              <a:ext cx="459487" cy="236089"/>
            </a:xfrm>
            <a:prstGeom prst="curvedDown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95" name="그룹 94"/>
          <p:cNvGrpSpPr/>
          <p:nvPr/>
        </p:nvGrpSpPr>
        <p:grpSpPr>
          <a:xfrm rot="10435484">
            <a:off x="2219778" y="3343158"/>
            <a:ext cx="583562" cy="514906"/>
            <a:chOff x="1391824" y="3180912"/>
            <a:chExt cx="583562" cy="514906"/>
          </a:xfrm>
        </p:grpSpPr>
        <p:pic>
          <p:nvPicPr>
            <p:cNvPr id="96" name="Picture 6" descr="https://scontent-ssn1-1.xx.fbcdn.net/v/t31.0-8/15369128_334149596971971_2742099815013295869_o.jpg?_nc_cat=106&amp;_nc_sid=09cbfe&amp;_nc_ohc=dq-wVwdHCicAX-Id8je&amp;_nc_ht=scontent-ssn1-1.xx&amp;oh=598d29f479a35bcf8472f209eb747461&amp;oe=5F8B4530"/>
            <p:cNvPicPr>
              <a:picLocks noChangeAspect="1" noChangeArrowheads="1"/>
            </p:cNvPicPr>
            <p:nvPr/>
          </p:nvPicPr>
          <p:blipFill>
            <a:blip r:embed="rId21" cstate="print">
              <a:extLst>
                <a:ext uri="{BEBA8EAE-BF5A-486C-A8C5-ECC9F3942E4B}">
                  <a14:imgProps xmlns:a14="http://schemas.microsoft.com/office/drawing/2010/main">
                    <a14:imgLayer r:embed="rId22">
                      <a14:imgEffect>
                        <a14:backgroundRemoval t="0" b="100000" l="0" r="99609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8100000">
              <a:off x="1391824" y="3309101"/>
              <a:ext cx="386717" cy="3867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7" name="아래로 구부러진 화살표 96"/>
            <p:cNvSpPr/>
            <p:nvPr/>
          </p:nvSpPr>
          <p:spPr>
            <a:xfrm rot="4289924">
              <a:off x="1627598" y="3292611"/>
              <a:ext cx="459487" cy="236089"/>
            </a:xfrm>
            <a:prstGeom prst="curvedDown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98" name="그룹 97"/>
          <p:cNvGrpSpPr/>
          <p:nvPr/>
        </p:nvGrpSpPr>
        <p:grpSpPr>
          <a:xfrm rot="1252910">
            <a:off x="2849786" y="2773419"/>
            <a:ext cx="583562" cy="514906"/>
            <a:chOff x="1391824" y="3180912"/>
            <a:chExt cx="583562" cy="514906"/>
          </a:xfrm>
        </p:grpSpPr>
        <p:pic>
          <p:nvPicPr>
            <p:cNvPr id="99" name="Picture 6" descr="https://scontent-ssn1-1.xx.fbcdn.net/v/t31.0-8/15369128_334149596971971_2742099815013295869_o.jpg?_nc_cat=106&amp;_nc_sid=09cbfe&amp;_nc_ohc=dq-wVwdHCicAX-Id8je&amp;_nc_ht=scontent-ssn1-1.xx&amp;oh=598d29f479a35bcf8472f209eb747461&amp;oe=5F8B4530"/>
            <p:cNvPicPr>
              <a:picLocks noChangeAspect="1" noChangeArrowheads="1"/>
            </p:cNvPicPr>
            <p:nvPr/>
          </p:nvPicPr>
          <p:blipFill>
            <a:blip r:embed="rId21" cstate="print">
              <a:extLst>
                <a:ext uri="{BEBA8EAE-BF5A-486C-A8C5-ECC9F3942E4B}">
                  <a14:imgProps xmlns:a14="http://schemas.microsoft.com/office/drawing/2010/main">
                    <a14:imgLayer r:embed="rId22">
                      <a14:imgEffect>
                        <a14:backgroundRemoval t="0" b="100000" l="0" r="99609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8100000">
              <a:off x="1391824" y="3309101"/>
              <a:ext cx="386717" cy="3867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0" name="아래로 구부러진 화살표 99"/>
            <p:cNvSpPr/>
            <p:nvPr/>
          </p:nvSpPr>
          <p:spPr>
            <a:xfrm rot="4289924">
              <a:off x="1627598" y="3292611"/>
              <a:ext cx="459487" cy="236089"/>
            </a:xfrm>
            <a:prstGeom prst="curvedDown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45990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5907</TotalTime>
  <Words>1534</Words>
  <Application>Microsoft Office PowerPoint</Application>
  <PresentationFormat>와이드스크린</PresentationFormat>
  <Paragraphs>764</Paragraphs>
  <Slides>27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27</vt:i4>
      </vt:variant>
    </vt:vector>
  </HeadingPairs>
  <TitlesOfParts>
    <vt:vector size="32" baseType="lpstr">
      <vt:lpstr>Arial</vt:lpstr>
      <vt:lpstr>Wingdings</vt:lpstr>
      <vt:lpstr>맑은 고딕</vt:lpstr>
      <vt:lpstr>1_Office 테마</vt:lpstr>
      <vt:lpstr>Office 테마</vt:lpstr>
      <vt:lpstr>PowerPoint 프레젠테이션</vt:lpstr>
      <vt:lpstr>PowerPoint 프레젠테이션</vt:lpstr>
      <vt:lpstr>PowerPoint 프레젠테이션</vt:lpstr>
      <vt:lpstr>1. 컨셉 개요</vt:lpstr>
      <vt:lpstr>2. 적 생성위치</vt:lpstr>
      <vt:lpstr>3. 돌진 패턴</vt:lpstr>
      <vt:lpstr>PowerPoint 프레젠테이션</vt:lpstr>
      <vt:lpstr>1. 스마일 </vt:lpstr>
      <vt:lpstr>1. 스마일</vt:lpstr>
      <vt:lpstr>2. V라인 얼굴 </vt:lpstr>
      <vt:lpstr>2. V라인 얼굴</vt:lpstr>
      <vt:lpstr>3. 유리 얼굴</vt:lpstr>
      <vt:lpstr>3. 유리 얼굴</vt:lpstr>
      <vt:lpstr>4. 방패를 든 얼굴</vt:lpstr>
      <vt:lpstr>4. 방패를 든 얼굴</vt:lpstr>
      <vt:lpstr>5. 폭주족 얼굴</vt:lpstr>
      <vt:lpstr>5. 폭주족 얼굴</vt:lpstr>
      <vt:lpstr>6. 개구리 얼굴</vt:lpstr>
      <vt:lpstr>6. 개구리 얼굴</vt:lpstr>
      <vt:lpstr>7. 닌자 얼굴</vt:lpstr>
      <vt:lpstr>7. 닌자 얼굴</vt:lpstr>
      <vt:lpstr>PowerPoint 프레젠테이션</vt:lpstr>
      <vt:lpstr>1. 카오게이</vt:lpstr>
      <vt:lpstr>2. 고자</vt:lpstr>
      <vt:lpstr>3. 은거기인</vt:lpstr>
      <vt:lpstr>4. 무림고수</vt:lpstr>
      <vt:lpstr>5. The SUN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hyeran kang</dc:creator>
  <cp:lastModifiedBy>Arsaber Justin</cp:lastModifiedBy>
  <cp:revision>1020</cp:revision>
  <dcterms:created xsi:type="dcterms:W3CDTF">2017-05-29T09:12:16Z</dcterms:created>
  <dcterms:modified xsi:type="dcterms:W3CDTF">2020-10-29T03:28:15Z</dcterms:modified>
</cp:coreProperties>
</file>